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sldIdLst>
    <p:sldId id="256" r:id="rId2"/>
    <p:sldId id="257" r:id="rId3"/>
    <p:sldId id="258" r:id="rId4"/>
    <p:sldId id="259" r:id="rId5"/>
    <p:sldId id="277" r:id="rId6"/>
    <p:sldId id="260" r:id="rId7"/>
    <p:sldId id="263" r:id="rId8"/>
    <p:sldId id="261" r:id="rId9"/>
    <p:sldId id="262" r:id="rId10"/>
    <p:sldId id="264" r:id="rId11"/>
    <p:sldId id="265" r:id="rId12"/>
    <p:sldId id="266" r:id="rId13"/>
    <p:sldId id="267" r:id="rId14"/>
    <p:sldId id="268" r:id="rId15"/>
    <p:sldId id="269" r:id="rId16"/>
    <p:sldId id="270" r:id="rId17"/>
    <p:sldId id="278" r:id="rId18"/>
    <p:sldId id="279" r:id="rId19"/>
    <p:sldId id="280" r:id="rId20"/>
    <p:sldId id="281" r:id="rId21"/>
    <p:sldId id="282" r:id="rId22"/>
    <p:sldId id="283" r:id="rId23"/>
    <p:sldId id="284" r:id="rId24"/>
    <p:sldId id="285" r:id="rId25"/>
    <p:sldId id="286" r:id="rId26"/>
    <p:sldId id="271" r:id="rId27"/>
    <p:sldId id="272" r:id="rId28"/>
    <p:sldId id="273" r:id="rId29"/>
    <p:sldId id="274" r:id="rId30"/>
    <p:sldId id="275" r:id="rId31"/>
    <p:sldId id="276" r:id="rId3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4" roundtripDataSignature="AMtx7mha+6LCXF/4fLkytn6jvwUDiHKAi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11"/>
    <p:restoredTop sz="94674"/>
  </p:normalViewPr>
  <p:slideViewPr>
    <p:cSldViewPr snapToGrid="0">
      <p:cViewPr varScale="1">
        <p:scale>
          <a:sx n="124" d="100"/>
          <a:sy n="124" d="100"/>
        </p:scale>
        <p:origin x="640"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customschemas.google.com/relationships/presentationmetadata" Target="metadata"/><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oleObject" Target="file:////Users\davonlawrence\Downloads\IAG%20Graphs%20&amp;%20Aggragated%20Totals%20Revised%20&amp;%20(FINAL)%20927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000012872462"/>
          <c:y val="0.0960580503336656"/>
          <c:w val="0.876591856206013"/>
          <c:h val="0.778221807004832"/>
        </c:manualLayout>
      </c:layout>
      <c:barChart>
        <c:barDir val="col"/>
        <c:grouping val="clustered"/>
        <c:varyColors val="0"/>
        <c:ser>
          <c:idx val="0"/>
          <c:order val="0"/>
          <c:spPr>
            <a:solidFill>
              <a:schemeClr val="bg2">
                <a:lumMod val="75000"/>
              </a:schemeClr>
            </a:solidFill>
            <a:ln>
              <a:noFill/>
            </a:ln>
            <a:effectLst/>
          </c:spPr>
          <c:invertIfNegative val="0"/>
          <c:dLbls>
            <c:dLbl>
              <c:idx val="0"/>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197-45CC-BB21-846D56ABF770}"/>
                </c:ext>
                <c:ext xmlns:c15="http://schemas.microsoft.com/office/drawing/2012/chart" uri="{CE6537A1-D6FC-4f65-9D91-7224C49458BB}">
                  <c15:layout/>
                </c:ext>
              </c:extLst>
            </c:dLbl>
            <c:dLbl>
              <c:idx val="1"/>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B197-45CC-BB21-846D56ABF770}"/>
                </c:ext>
                <c:ext xmlns:c15="http://schemas.microsoft.com/office/drawing/2012/chart" uri="{CE6537A1-D6FC-4f65-9D91-7224C49458BB}">
                  <c15:layout/>
                </c:ext>
              </c:extLst>
            </c:dLbl>
            <c:dLbl>
              <c:idx val="2"/>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B197-45CC-BB21-846D56ABF770}"/>
                </c:ext>
                <c:ext xmlns:c15="http://schemas.microsoft.com/office/drawing/2012/chart" uri="{CE6537A1-D6FC-4f65-9D91-7224C49458BB}">
                  <c15:layout/>
                </c:ext>
              </c:extLst>
            </c:dLbl>
            <c:dLbl>
              <c:idx val="3"/>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B197-45CC-BB21-846D56ABF770}"/>
                </c:ext>
                <c:ext xmlns:c15="http://schemas.microsoft.com/office/drawing/2012/chart" uri="{CE6537A1-D6FC-4f65-9D91-7224C49458BB}">
                  <c15:layout/>
                </c:ext>
              </c:extLst>
            </c:dLbl>
            <c:dLbl>
              <c:idx val="4"/>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B197-45CC-BB21-846D56ABF770}"/>
                </c:ext>
                <c:ext xmlns:c15="http://schemas.microsoft.com/office/drawing/2012/chart" uri="{CE6537A1-D6FC-4f65-9D91-7224C49458BB}">
                  <c15:layout/>
                </c:ext>
              </c:extLst>
            </c:dLbl>
            <c:dLbl>
              <c:idx val="5"/>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B197-45CC-BB21-846D56ABF770}"/>
                </c:ext>
                <c:ext xmlns:c15="http://schemas.microsoft.com/office/drawing/2012/chart" uri="{CE6537A1-D6FC-4f65-9D91-7224C49458BB}">
                  <c15:layout/>
                </c:ext>
              </c:extLst>
            </c:dLbl>
            <c:spPr>
              <a:solidFill>
                <a:schemeClr val="bg2">
                  <a:lumMod val="75000"/>
                </a:schemeClr>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'DATA Sequencing'!$J$1</c:f>
              <c:strCache>
                <c:ptCount val="1"/>
                <c:pt idx="0">
                  <c:v>Type of Improvement</c:v>
                </c:pt>
              </c:strCache>
            </c:strRef>
          </c:cat>
          <c:val>
            <c:numRef>
              <c:f>'DATA Sequencing'!$I$2:$I$7</c:f>
              <c:numCache>
                <c:formatCode>General</c:formatCode>
                <c:ptCount val="6"/>
                <c:pt idx="0">
                  <c:v>11.0</c:v>
                </c:pt>
                <c:pt idx="1">
                  <c:v>5.0</c:v>
                </c:pt>
                <c:pt idx="2">
                  <c:v>2.0</c:v>
                </c:pt>
                <c:pt idx="3">
                  <c:v>2.0</c:v>
                </c:pt>
                <c:pt idx="4">
                  <c:v>1.0</c:v>
                </c:pt>
                <c:pt idx="5">
                  <c:v>1.0</c:v>
                </c:pt>
              </c:numCache>
            </c:numRef>
          </c:val>
          <c:extLst xmlns:c16r2="http://schemas.microsoft.com/office/drawing/2015/06/chart">
            <c:ext xmlns:c16="http://schemas.microsoft.com/office/drawing/2014/chart" uri="{C3380CC4-5D6E-409C-BE32-E72D297353CC}">
              <c16:uniqueId val="{00000000-B197-45CC-BB21-846D56ABF770}"/>
            </c:ext>
          </c:extLst>
        </c:ser>
        <c:dLbls>
          <c:dLblPos val="inEnd"/>
          <c:showLegendKey val="0"/>
          <c:showVal val="1"/>
          <c:showCatName val="0"/>
          <c:showSerName val="0"/>
          <c:showPercent val="0"/>
          <c:showBubbleSize val="0"/>
        </c:dLbls>
        <c:gapWidth val="199"/>
        <c:axId val="-1708499200"/>
        <c:axId val="-1678571744"/>
      </c:barChart>
      <c:catAx>
        <c:axId val="-1708499200"/>
        <c:scaling>
          <c:orientation val="minMax"/>
        </c:scaling>
        <c:delete val="1"/>
        <c:axPos val="b"/>
        <c:title>
          <c:tx>
            <c:rich>
              <a:bodyPr rot="0" spcFirstLastPara="1" vertOverflow="ellipsis" vert="horz" wrap="square" anchor="ctr" anchorCtr="1"/>
              <a:lstStyle/>
              <a:p>
                <a:pPr>
                  <a:defRPr sz="1800" b="0" i="0" u="none" strike="noStrike" kern="1200" cap="all" baseline="0">
                    <a:solidFill>
                      <a:schemeClr val="tx1">
                        <a:lumMod val="65000"/>
                        <a:lumOff val="35000"/>
                      </a:schemeClr>
                    </a:solidFill>
                    <a:latin typeface="+mn-lt"/>
                    <a:ea typeface="+mn-ea"/>
                    <a:cs typeface="+mn-cs"/>
                  </a:defRPr>
                </a:pPr>
                <a:r>
                  <a:rPr lang="en-US" sz="1800" dirty="0">
                    <a:solidFill>
                      <a:schemeClr val="accent1">
                        <a:lumMod val="75000"/>
                      </a:schemeClr>
                    </a:solidFill>
                    <a:latin typeface="Trebuchet MS" panose="020B0603020202020204" pitchFamily="34" charset="0"/>
                  </a:rPr>
                  <a:t>Improvement</a:t>
                </a:r>
                <a:r>
                  <a:rPr lang="en-US" sz="1800" baseline="0" dirty="0">
                    <a:solidFill>
                      <a:schemeClr val="accent1">
                        <a:lumMod val="75000"/>
                      </a:schemeClr>
                    </a:solidFill>
                    <a:latin typeface="Trebuchet MS" panose="020B0603020202020204" pitchFamily="34" charset="0"/>
                  </a:rPr>
                  <a:t> type</a:t>
                </a:r>
                <a:endParaRPr lang="en-US" sz="1800" dirty="0">
                  <a:solidFill>
                    <a:schemeClr val="accent1">
                      <a:lumMod val="75000"/>
                    </a:schemeClr>
                  </a:solidFill>
                  <a:latin typeface="Trebuchet MS" panose="020B0603020202020204" pitchFamily="34" charset="0"/>
                </a:endParaRPr>
              </a:p>
            </c:rich>
          </c:tx>
          <c:layout>
            <c:manualLayout>
              <c:xMode val="edge"/>
              <c:yMode val="edge"/>
              <c:x val="0.398155107618722"/>
              <c:y val="0.939511313606904"/>
            </c:manualLayout>
          </c:layout>
          <c:overlay val="0"/>
          <c:spPr>
            <a:noFill/>
            <a:ln>
              <a:noFill/>
            </a:ln>
            <a:effectLst/>
          </c:spPr>
          <c:txPr>
            <a:bodyPr rot="0" spcFirstLastPara="1" vertOverflow="ellipsis" vert="horz" wrap="square" anchor="ctr" anchorCtr="1"/>
            <a:lstStyle/>
            <a:p>
              <a:pPr>
                <a:defRPr sz="18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678571744"/>
        <c:crosses val="autoZero"/>
        <c:auto val="1"/>
        <c:lblAlgn val="ctr"/>
        <c:lblOffset val="100"/>
        <c:noMultiLvlLbl val="0"/>
      </c:catAx>
      <c:valAx>
        <c:axId val="-167857174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800" b="0" i="0" u="none" strike="noStrike" kern="1200" cap="all" baseline="0">
                    <a:solidFill>
                      <a:schemeClr val="tx1">
                        <a:lumMod val="65000"/>
                        <a:lumOff val="35000"/>
                      </a:schemeClr>
                    </a:solidFill>
                    <a:latin typeface="+mn-lt"/>
                    <a:ea typeface="+mn-ea"/>
                    <a:cs typeface="+mn-cs"/>
                  </a:defRPr>
                </a:pPr>
                <a:r>
                  <a:rPr lang="en-US" sz="1800" baseline="0" dirty="0">
                    <a:solidFill>
                      <a:schemeClr val="accent1">
                        <a:lumMod val="75000"/>
                      </a:schemeClr>
                    </a:solidFill>
                    <a:latin typeface="Trebuchet MS" panose="020B0603020202020204" pitchFamily="34" charset="0"/>
                  </a:rPr>
                  <a:t>Number of Clinics </a:t>
                </a:r>
              </a:p>
            </c:rich>
          </c:tx>
          <c:layout/>
          <c:overlay val="0"/>
          <c:spPr>
            <a:noFill/>
            <a:ln>
              <a:noFill/>
            </a:ln>
            <a:effectLst/>
          </c:spPr>
          <c:txPr>
            <a:bodyPr rot="-5400000" spcFirstLastPara="1" vertOverflow="ellipsis" vert="horz" wrap="square" anchor="ctr" anchorCtr="1"/>
            <a:lstStyle/>
            <a:p>
              <a:pPr>
                <a:defRPr sz="18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8499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4"/>
          <c:dPt>
            <c:idx val="0"/>
            <c:bubble3D val="0"/>
            <c:spPr>
              <a:gradFill rotWithShape="1">
                <a:gsLst>
                  <a:gs pos="0">
                    <a:schemeClr val="accent6">
                      <a:tint val="98000"/>
                      <a:lumMod val="110000"/>
                    </a:schemeClr>
                  </a:gs>
                  <a:gs pos="84000">
                    <a:schemeClr val="accent6">
                      <a:shade val="90000"/>
                      <a:lumMod val="88000"/>
                    </a:schemeClr>
                  </a:gs>
                </a:gsLst>
                <a:lin ang="162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c:spPr>
            <c:extLst xmlns:c16r2="http://schemas.microsoft.com/office/drawing/2015/06/chart">
              <c:ext xmlns:c16="http://schemas.microsoft.com/office/drawing/2014/chart" uri="{C3380CC4-5D6E-409C-BE32-E72D297353CC}">
                <c16:uniqueId val="{00000001-1F2C-4ED4-A9F1-9B06F1FACAF4}"/>
              </c:ext>
            </c:extLst>
          </c:dPt>
          <c:dPt>
            <c:idx val="1"/>
            <c:bubble3D val="0"/>
            <c:spPr>
              <a:gradFill rotWithShape="1">
                <a:gsLst>
                  <a:gs pos="0">
                    <a:schemeClr val="accent5">
                      <a:tint val="98000"/>
                      <a:lumMod val="110000"/>
                    </a:schemeClr>
                  </a:gs>
                  <a:gs pos="84000">
                    <a:schemeClr val="accent5">
                      <a:shade val="90000"/>
                      <a:lumMod val="88000"/>
                    </a:schemeClr>
                  </a:gs>
                </a:gsLst>
                <a:lin ang="162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c:spPr>
            <c:extLst xmlns:c16r2="http://schemas.microsoft.com/office/drawing/2015/06/chart">
              <c:ext xmlns:c16="http://schemas.microsoft.com/office/drawing/2014/chart" uri="{C3380CC4-5D6E-409C-BE32-E72D297353CC}">
                <c16:uniqueId val="{00000003-1F2C-4ED4-A9F1-9B06F1FACAF4}"/>
              </c:ext>
            </c:extLst>
          </c:dPt>
          <c:dPt>
            <c:idx val="2"/>
            <c:bubble3D val="0"/>
            <c:spPr>
              <a:gradFill rotWithShape="1">
                <a:gsLst>
                  <a:gs pos="0">
                    <a:schemeClr val="accent4">
                      <a:tint val="98000"/>
                      <a:lumMod val="110000"/>
                    </a:schemeClr>
                  </a:gs>
                  <a:gs pos="84000">
                    <a:schemeClr val="accent4">
                      <a:shade val="90000"/>
                      <a:lumMod val="88000"/>
                    </a:schemeClr>
                  </a:gs>
                </a:gsLst>
                <a:lin ang="162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c:spPr>
            <c:extLst xmlns:c16r2="http://schemas.microsoft.com/office/drawing/2015/06/chart">
              <c:ext xmlns:c16="http://schemas.microsoft.com/office/drawing/2014/chart" uri="{C3380CC4-5D6E-409C-BE32-E72D297353CC}">
                <c16:uniqueId val="{00000005-1F2C-4ED4-A9F1-9B06F1FACAF4}"/>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rebuchet MS" panose="020B0703020202090204" pitchFamily="34" charset="0"/>
                      <a:ea typeface="+mn-ea"/>
                      <a:cs typeface="+mn-cs"/>
                    </a:defRPr>
                  </a:pPr>
                  <a:endParaRPr lang="en-US"/>
                </a:p>
              </c:txPr>
              <c:dLblPos val="ctr"/>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rebuchet MS" panose="020B0703020202090204" pitchFamily="34" charset="0"/>
                      <a:ea typeface="+mn-ea"/>
                      <a:cs typeface="+mn-cs"/>
                    </a:defRPr>
                  </a:pPr>
                  <a:endParaRPr lang="en-US"/>
                </a:p>
              </c:txPr>
              <c:dLblPos val="ctr"/>
              <c:showLegendKey val="0"/>
              <c:showVal val="0"/>
              <c:showCatName val="1"/>
              <c:showSerName val="0"/>
              <c:showPercent val="1"/>
              <c:showBubbleSize val="0"/>
            </c:dLbl>
            <c:dLbl>
              <c:idx val="2"/>
              <c:layout>
                <c:manualLayout>
                  <c:x val="0.135633534938567"/>
                  <c:y val="0.167446886451937"/>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Trebuchet MS" panose="020B0703020202090204" pitchFamily="34" charset="0"/>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1F2C-4ED4-A9F1-9B06F1FACAF4}"/>
                </c:ext>
                <c:ext xmlns:c15="http://schemas.microsoft.com/office/drawing/2012/chart" uri="{CE6537A1-D6FC-4f65-9D91-7224C49458BB}">
                  <c15:layout>
                    <c:manualLayout>
                      <c:w val="0.147995169082126"/>
                      <c:h val="0.192250981192452"/>
                    </c:manualLayout>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Trebuchet MS" panose="020B0703020202090204" pitchFamily="34" charset="0"/>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'DATA Sequencing'!$L$2:$L$4</c:f>
              <c:strCache>
                <c:ptCount val="3"/>
                <c:pt idx="0">
                  <c:v>Rx Drugs</c:v>
                </c:pt>
                <c:pt idx="1">
                  <c:v>Other</c:v>
                </c:pt>
                <c:pt idx="2">
                  <c:v>Health Care Services</c:v>
                </c:pt>
              </c:strCache>
            </c:strRef>
          </c:cat>
          <c:val>
            <c:numRef>
              <c:f>'DATA Sequencing'!$M$2:$M$4</c:f>
              <c:numCache>
                <c:formatCode>_("$"* #,##0.00_);_("$"* \(#,##0.00\);_("$"* "-"??_);_(@_)</c:formatCode>
                <c:ptCount val="3"/>
                <c:pt idx="0">
                  <c:v>45131.27</c:v>
                </c:pt>
                <c:pt idx="1">
                  <c:v>45625.26</c:v>
                </c:pt>
                <c:pt idx="2">
                  <c:v>42711.77</c:v>
                </c:pt>
              </c:numCache>
            </c:numRef>
          </c:val>
          <c:extLst xmlns:c16r2="http://schemas.microsoft.com/office/drawing/2015/06/chart">
            <c:ext xmlns:c16="http://schemas.microsoft.com/office/drawing/2014/chart" uri="{C3380CC4-5D6E-409C-BE32-E72D297353CC}">
              <c16:uniqueId val="{00000006-1F2C-4ED4-A9F1-9B06F1FACAF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r>
              <a:rPr lang="en-US" sz="1600" dirty="0">
                <a:latin typeface="Trebuchet MS" panose="020B0603020202020204" pitchFamily="34" charset="0"/>
              </a:rPr>
              <a:t>IAFCC Compared to Benchmark</a:t>
            </a:r>
          </a:p>
        </c:rich>
      </c:tx>
      <c:layout>
        <c:manualLayout>
          <c:xMode val="edge"/>
          <c:yMode val="edge"/>
          <c:x val="0.187420499149322"/>
          <c:y val="0.0053209173010045"/>
          <c:w val="0.753986"/>
          <c:h val="0.107368"/>
        </c:manualLayout>
      </c:layout>
      <c:overlay val="1"/>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93465883060431"/>
          <c:y val="0.0310640468926465"/>
          <c:w val="0.640159344957586"/>
          <c:h val="0.840728"/>
        </c:manualLayout>
      </c:layout>
      <c:barChart>
        <c:barDir val="col"/>
        <c:grouping val="clustered"/>
        <c:varyColors val="0"/>
        <c:ser>
          <c:idx val="0"/>
          <c:order val="0"/>
          <c:tx>
            <c:strRef>
              <c:f>Sheet1!$A$2</c:f>
              <c:strCache>
                <c:ptCount val="1"/>
                <c:pt idx="0">
                  <c:v>Region 1</c:v>
                </c:pt>
              </c:strCache>
            </c:strRef>
          </c:tx>
          <c:spPr>
            <a:solidFill>
              <a:schemeClr val="accent1">
                <a:alpha val="85000"/>
              </a:schemeClr>
            </a:solidFill>
            <a:ln w="9525" cap="flat" cmpd="sng" algn="ctr">
              <a:solidFill>
                <a:schemeClr val="lt1">
                  <a:alpha val="50000"/>
                </a:schemeClr>
              </a:solidFill>
              <a:round/>
            </a:ln>
            <a:effectLst/>
          </c:spPr>
          <c:invertIfNegative val="0"/>
          <c:dLbls>
            <c:dLbl>
              <c:idx val="0"/>
              <c:layout/>
              <c:tx>
                <c:rich>
                  <a:bodyPr/>
                  <a:lstStyle/>
                  <a:p>
                    <a:fld id="{92B3108C-9286-234C-9C55-DE1398EEBDC9}" type="VALUE">
                      <a:rPr lang="mr-IN" smtClean="0"/>
                      <a:pPr/>
                      <a:t>[VALUE]</a:t>
                    </a:fld>
                    <a:r>
                      <a:rPr lang="mr-IN"/>
                      <a:t>%</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F7C-9847-AA1D-B4A41D4FC5B0}"/>
                </c:ext>
                <c:ext xmlns:c15="http://schemas.microsoft.com/office/drawing/2012/chart" uri="{CE6537A1-D6FC-4f65-9D91-7224C49458BB}">
                  <c15:layout/>
                  <c15:dlblFieldTable/>
                  <c15:showDataLabelsRange val="0"/>
                </c:ext>
              </c:extLst>
            </c:dLbl>
            <c:dLbl>
              <c:idx val="2"/>
              <c:layout/>
              <c:tx>
                <c:rich>
                  <a:bodyPr/>
                  <a:lstStyle/>
                  <a:p>
                    <a:fld id="{F54EF502-711E-4052-99BA-E2FA8B00E36E}" type="VALUE">
                      <a:rPr lang="mr-IN" b="1" i="0" baseline="0" smtClean="0"/>
                      <a:pPr/>
                      <a:t>[VALUE]</a:t>
                    </a:fld>
                    <a:r>
                      <a:rPr lang="mr-IN" b="1" i="0" baseline="0" dirty="0"/>
                      <a:t>%</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BCEF-4F7C-854F-D3FAAC89BC22}"/>
                </c:ext>
                <c:ext xmlns:c15="http://schemas.microsoft.com/office/drawing/2012/chart" uri="{CE6537A1-D6FC-4f65-9D91-7224C49458BB}">
                  <c15:layout/>
                  <c15:dlblFieldTable/>
                  <c15:showDataLabelsRange val="0"/>
                </c:ext>
              </c:extLst>
            </c:dLbl>
            <c:numFmt formatCode="#\ ###/###"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Sheet1!$B$1:$E$1</c:f>
              <c:strCache>
                <c:ptCount val="4"/>
                <c:pt idx="0">
                  <c:v>2018 IAFCC</c:v>
                </c:pt>
                <c:pt idx="2">
                  <c:v>2017 National</c:v>
                </c:pt>
              </c:strCache>
            </c:strRef>
          </c:cat>
          <c:val>
            <c:numRef>
              <c:f>Sheet1!$B$2:$E$2</c:f>
              <c:numCache>
                <c:formatCode>General</c:formatCode>
                <c:ptCount val="3"/>
                <c:pt idx="0">
                  <c:v>59.0</c:v>
                </c:pt>
                <c:pt idx="2">
                  <c:v>49.0</c:v>
                </c:pt>
              </c:numCache>
            </c:numRef>
          </c:val>
          <c:extLst xmlns:c16r2="http://schemas.microsoft.com/office/drawing/2015/06/chart">
            <c:ext xmlns:c16="http://schemas.microsoft.com/office/drawing/2014/chart" uri="{C3380CC4-5D6E-409C-BE32-E72D297353CC}">
              <c16:uniqueId val="{00000001-BCEF-4F7C-854F-D3FAAC89BC22}"/>
            </c:ext>
          </c:extLst>
        </c:ser>
        <c:dLbls>
          <c:dLblPos val="inEnd"/>
          <c:showLegendKey val="0"/>
          <c:showVal val="1"/>
          <c:showCatName val="0"/>
          <c:showSerName val="0"/>
          <c:showPercent val="0"/>
          <c:showBubbleSize val="0"/>
        </c:dLbls>
        <c:gapWidth val="65"/>
        <c:axId val="-1681309696"/>
        <c:axId val="-1681307376"/>
      </c:barChart>
      <c:catAx>
        <c:axId val="-1681309696"/>
        <c:scaling>
          <c:orientation val="minMax"/>
        </c:scaling>
        <c:delete val="0"/>
        <c:axPos val="b"/>
        <c:numFmt formatCode="General" sourceLinked="0"/>
        <c:majorTickMark val="none"/>
        <c:minorTickMark val="none"/>
        <c:tickLblPos val="low"/>
        <c:spPr>
          <a:noFill/>
          <a:ln w="19050" cap="flat" cmpd="sng" algn="ctr">
            <a:solidFill>
              <a:schemeClr val="dk1">
                <a:lumMod val="75000"/>
                <a:lumOff val="25000"/>
              </a:schemeClr>
            </a:solidFill>
            <a:round/>
          </a:ln>
          <a:effectLst/>
        </c:spPr>
        <c:txPr>
          <a:bodyPr rot="0" spcFirstLastPara="1" vertOverflow="ellipsis" wrap="square" anchor="ctr" anchorCtr="1"/>
          <a:lstStyle/>
          <a:p>
            <a:pPr>
              <a:defRPr sz="1400" b="1" i="0" u="none" strike="noStrike" kern="1200" cap="all" baseline="0">
                <a:solidFill>
                  <a:schemeClr val="dk1">
                    <a:lumMod val="75000"/>
                    <a:lumOff val="25000"/>
                  </a:schemeClr>
                </a:solidFill>
                <a:latin typeface="Trebuchet MS" panose="020B0603020202020204" pitchFamily="34" charset="0"/>
                <a:ea typeface="+mn-ea"/>
                <a:cs typeface="+mn-cs"/>
              </a:defRPr>
            </a:pPr>
            <a:endParaRPr lang="en-US"/>
          </a:p>
        </c:txPr>
        <c:crossAx val="-1681307376"/>
        <c:crosses val="autoZero"/>
        <c:auto val="1"/>
        <c:lblAlgn val="ctr"/>
        <c:lblOffset val="100"/>
        <c:noMultiLvlLbl val="1"/>
      </c:catAx>
      <c:valAx>
        <c:axId val="-1681307376"/>
        <c:scaling>
          <c:orientation val="minMax"/>
          <c:max val="70.0"/>
          <c:min val="0.0"/>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400" b="1" i="0" u="none" strike="noStrike" kern="1200" baseline="0">
                    <a:solidFill>
                      <a:schemeClr val="dk1">
                        <a:lumMod val="75000"/>
                        <a:lumOff val="25000"/>
                      </a:schemeClr>
                    </a:solidFill>
                    <a:latin typeface="Trebuchet MS" panose="020B0603020202020204" pitchFamily="34" charset="0"/>
                    <a:ea typeface="+mn-ea"/>
                    <a:cs typeface="+mn-cs"/>
                  </a:defRPr>
                </a:pPr>
                <a:r>
                  <a:rPr lang="en-US" sz="1400" dirty="0">
                    <a:latin typeface="Trebuchet MS" panose="020B0603020202020204" pitchFamily="34" charset="0"/>
                  </a:rPr>
                  <a:t>Value</a:t>
                </a:r>
              </a:p>
            </c:rich>
          </c:tx>
          <c:layout>
            <c:manualLayout>
              <c:xMode val="edge"/>
              <c:yMode val="edge"/>
              <c:x val="0.0453607981431086"/>
              <c:y val="0.410862060645755"/>
            </c:manualLayout>
          </c:layout>
          <c:overlay val="1"/>
          <c:spPr>
            <a:noFill/>
            <a:ln>
              <a:noFill/>
            </a:ln>
            <a:effectLst/>
          </c:spPr>
          <c:txPr>
            <a:bodyPr rot="-5400000" spcFirstLastPara="1" vertOverflow="ellipsis" vert="horz" wrap="square" anchor="ctr" anchorCtr="1"/>
            <a:lstStyle/>
            <a:p>
              <a:pPr>
                <a:defRPr sz="1400" b="1" i="0" u="none" strike="noStrike" kern="1200" baseline="0">
                  <a:solidFill>
                    <a:schemeClr val="dk1">
                      <a:lumMod val="75000"/>
                      <a:lumOff val="25000"/>
                    </a:schemeClr>
                  </a:solidFill>
                  <a:latin typeface="Trebuchet MS" panose="020B0603020202020204" pitchFamily="34" charset="0"/>
                  <a:ea typeface="+mn-ea"/>
                  <a:cs typeface="+mn-cs"/>
                </a:defRPr>
              </a:pPr>
              <a:endParaRPr lang="en-US"/>
            </a:p>
          </c:txPr>
        </c:title>
        <c:numFmt formatCode="0" sourceLinked="0"/>
        <c:majorTickMark val="none"/>
        <c:minorTickMark val="none"/>
        <c:tickLblPos val="nextTo"/>
        <c:crossAx val="-1681309696"/>
        <c:crosses val="autoZero"/>
        <c:crossBetween val="between"/>
        <c:majorUnit val="17.5"/>
        <c:minorUnit val="8.75"/>
      </c:valAx>
      <c:spPr>
        <a:noFill/>
        <a:ln>
          <a:noFill/>
        </a:ln>
        <a:effectLst/>
      </c:spPr>
    </c:plotArea>
    <c:plotVisOnly val="1"/>
    <c:dispBlanksAs val="gap"/>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Trebuchet MS" panose="020B0603020202020204" pitchFamily="34" charset="0"/>
                <a:ea typeface="+mn-ea"/>
                <a:cs typeface="+mn-cs"/>
              </a:defRPr>
            </a:pPr>
            <a:r>
              <a:rPr lang="en-US" sz="1600" dirty="0">
                <a:latin typeface="Trebuchet MS" panose="020B0603020202020204" pitchFamily="34" charset="0"/>
              </a:rPr>
              <a:t>Aggregate </a:t>
            </a:r>
          </a:p>
        </c:rich>
      </c:tx>
      <c:layout>
        <c:manualLayout>
          <c:xMode val="edge"/>
          <c:yMode val="edge"/>
          <c:x val="0.372044"/>
          <c:y val="0.0"/>
          <c:w val="0.255913"/>
          <c:h val="0.107368"/>
        </c:manualLayout>
      </c:layout>
      <c:overlay val="1"/>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0.0764883717253776"/>
          <c:y val="0.11252515700819"/>
          <c:w val="0.871588641091264"/>
          <c:h val="0.80629923223668"/>
        </c:manualLayout>
      </c:layout>
      <c:barChart>
        <c:barDir val="col"/>
        <c:grouping val="clustered"/>
        <c:varyColors val="0"/>
        <c:ser>
          <c:idx val="0"/>
          <c:order val="0"/>
          <c:tx>
            <c:strRef>
              <c:f>Sheet1!$A$2</c:f>
              <c:strCache>
                <c:ptCount val="1"/>
                <c:pt idx="0">
                  <c:v>Region 1</c:v>
                </c:pt>
              </c:strCache>
            </c:strRef>
          </c:tx>
          <c:spPr>
            <a:solidFill>
              <a:schemeClr val="accent1">
                <a:alpha val="85000"/>
              </a:schemeClr>
            </a:solidFill>
            <a:ln w="9525" cap="flat" cmpd="sng" algn="ctr">
              <a:solidFill>
                <a:schemeClr val="lt1">
                  <a:alpha val="50000"/>
                </a:schemeClr>
              </a:solidFill>
              <a:round/>
            </a:ln>
            <a:effectLst/>
          </c:spPr>
          <c:invertIfNegative val="0"/>
          <c:dLbls>
            <c:dLbl>
              <c:idx val="0"/>
              <c:layout/>
              <c:tx>
                <c:rich>
                  <a:bodyPr/>
                  <a:lstStyle/>
                  <a:p>
                    <a:fld id="{87B2B3BE-7D3E-084D-949B-EDADD23D36C7}" type="VALUE">
                      <a:rPr lang="mr-IN" smtClean="0"/>
                      <a:pPr/>
                      <a:t>[VALUE]</a:t>
                    </a:fld>
                    <a:r>
                      <a:rPr lang="mr-IN"/>
                      <a:t>%</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6C1-CD42-9865-0EFBCEFEFC28}"/>
                </c:ext>
                <c:ext xmlns:c15="http://schemas.microsoft.com/office/drawing/2012/chart" uri="{CE6537A1-D6FC-4f65-9D91-7224C49458BB}">
                  <c15:layout/>
                  <c15:dlblFieldTable/>
                  <c15:showDataLabelsRange val="0"/>
                </c:ext>
              </c:extLst>
            </c:dLbl>
            <c:dLbl>
              <c:idx val="1"/>
              <c:layout/>
              <c:tx>
                <c:rich>
                  <a:bodyPr/>
                  <a:lstStyle/>
                  <a:p>
                    <a:fld id="{A99521E8-5E0C-184C-8595-33A34F05E9A9}" type="VALUE">
                      <a:rPr lang="mr-IN" smtClean="0"/>
                      <a:pPr/>
                      <a:t>[VALUE]</a:t>
                    </a:fld>
                    <a:r>
                      <a:rPr lang="mr-IN"/>
                      <a:t>%</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6C1-CD42-9865-0EFBCEFEFC28}"/>
                </c:ext>
                <c:ext xmlns:c15="http://schemas.microsoft.com/office/drawing/2012/chart" uri="{CE6537A1-D6FC-4f65-9D91-7224C49458BB}">
                  <c15:layout/>
                  <c15:dlblFieldTable/>
                  <c15:showDataLabelsRange val="0"/>
                </c:ext>
              </c:extLst>
            </c:dLbl>
            <c:dLbl>
              <c:idx val="2"/>
              <c:layout/>
              <c:tx>
                <c:rich>
                  <a:bodyPr/>
                  <a:lstStyle/>
                  <a:p>
                    <a:fld id="{E607585A-10CC-F348-86E1-6C0CF092AAED}" type="VALUE">
                      <a:rPr lang="mr-IN" smtClean="0"/>
                      <a:pPr/>
                      <a:t>[VALUE]</a:t>
                    </a:fld>
                    <a:r>
                      <a:rPr lang="mr-IN"/>
                      <a:t>%</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6C1-CD42-9865-0EFBCEFEFC28}"/>
                </c:ext>
                <c:ext xmlns:c15="http://schemas.microsoft.com/office/drawing/2012/chart" uri="{CE6537A1-D6FC-4f65-9D91-7224C49458BB}">
                  <c15:layout/>
                  <c15:dlblFieldTable/>
                  <c15:showDataLabelsRange val="0"/>
                </c:ext>
              </c:extLst>
            </c:dLbl>
            <c:numFmt formatCode="#\ ###/###"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Sheet1!$B$1:$E$1</c:f>
              <c:strCache>
                <c:ptCount val="4"/>
                <c:pt idx="0">
                  <c:v>2017</c:v>
                </c:pt>
                <c:pt idx="1">
                  <c:v>2018</c:v>
                </c:pt>
                <c:pt idx="2">
                  <c:v>2019</c:v>
                </c:pt>
              </c:strCache>
            </c:strRef>
          </c:cat>
          <c:val>
            <c:numRef>
              <c:f>Sheet1!$B$2:$E$2</c:f>
              <c:numCache>
                <c:formatCode>General</c:formatCode>
                <c:ptCount val="3"/>
                <c:pt idx="0">
                  <c:v>48.0</c:v>
                </c:pt>
                <c:pt idx="1">
                  <c:v>59.0</c:v>
                </c:pt>
                <c:pt idx="2">
                  <c:v>55.0</c:v>
                </c:pt>
              </c:numCache>
            </c:numRef>
          </c:val>
          <c:extLst xmlns:c16r2="http://schemas.microsoft.com/office/drawing/2015/06/chart">
            <c:ext xmlns:c16="http://schemas.microsoft.com/office/drawing/2014/chart" uri="{C3380CC4-5D6E-409C-BE32-E72D297353CC}">
              <c16:uniqueId val="{00000000-6617-D74D-B4B6-A2A1DED4336E}"/>
            </c:ext>
          </c:extLst>
        </c:ser>
        <c:dLbls>
          <c:dLblPos val="inEnd"/>
          <c:showLegendKey val="0"/>
          <c:showVal val="1"/>
          <c:showCatName val="0"/>
          <c:showSerName val="0"/>
          <c:showPercent val="0"/>
          <c:showBubbleSize val="0"/>
        </c:dLbls>
        <c:gapWidth val="65"/>
        <c:axId val="-1660714800"/>
        <c:axId val="-1660713024"/>
      </c:barChart>
      <c:catAx>
        <c:axId val="-1660714800"/>
        <c:scaling>
          <c:orientation val="minMax"/>
        </c:scaling>
        <c:delete val="0"/>
        <c:axPos val="b"/>
        <c:numFmt formatCode="General" sourceLinked="0"/>
        <c:majorTickMark val="none"/>
        <c:minorTickMark val="none"/>
        <c:tickLblPos val="low"/>
        <c:spPr>
          <a:noFill/>
          <a:ln w="19050" cap="flat" cmpd="sng" algn="ctr">
            <a:solidFill>
              <a:schemeClr val="dk1">
                <a:lumMod val="75000"/>
                <a:lumOff val="25000"/>
              </a:schemeClr>
            </a:solidFill>
            <a:round/>
          </a:ln>
          <a:effectLst/>
        </c:spPr>
        <c:txPr>
          <a:bodyPr rot="0" spcFirstLastPara="1" vertOverflow="ellipsis" wrap="square" anchor="ctr" anchorCtr="1"/>
          <a:lstStyle/>
          <a:p>
            <a:pPr>
              <a:defRPr sz="1400" b="1" i="0" u="none" strike="noStrike" kern="1200" cap="all" baseline="0">
                <a:solidFill>
                  <a:schemeClr val="dk1">
                    <a:lumMod val="75000"/>
                    <a:lumOff val="25000"/>
                  </a:schemeClr>
                </a:solidFill>
                <a:latin typeface="Trebuchet MS" panose="020B0603020202020204" pitchFamily="34" charset="0"/>
                <a:ea typeface="+mn-ea"/>
                <a:cs typeface="+mn-cs"/>
              </a:defRPr>
            </a:pPr>
            <a:endParaRPr lang="en-US"/>
          </a:p>
        </c:txPr>
        <c:crossAx val="-1660713024"/>
        <c:crosses val="autoZero"/>
        <c:auto val="1"/>
        <c:lblAlgn val="ctr"/>
        <c:lblOffset val="100"/>
        <c:noMultiLvlLbl val="1"/>
      </c:catAx>
      <c:valAx>
        <c:axId val="-1660713024"/>
        <c:scaling>
          <c:orientation val="minMax"/>
          <c:max val="70.0"/>
          <c:min val="0.0"/>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US" sz="1400" dirty="0">
                    <a:latin typeface="Trebuchet MS" panose="020B0603020202020204" pitchFamily="34" charset="0"/>
                  </a:rPr>
                  <a:t>Value</a:t>
                </a:r>
              </a:p>
            </c:rich>
          </c:tx>
          <c:layout>
            <c:manualLayout>
              <c:xMode val="edge"/>
              <c:yMode val="edge"/>
              <c:x val="0.00664878189510818"/>
              <c:y val="0.393569721264585"/>
            </c:manualLayout>
          </c:layout>
          <c:overlay val="1"/>
          <c:spPr>
            <a:noFill/>
            <a:ln>
              <a:noFill/>
            </a:ln>
            <a:effectLst/>
          </c:spPr>
          <c:txPr>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title>
        <c:numFmt formatCode="General" sourceLinked="0"/>
        <c:majorTickMark val="none"/>
        <c:minorTickMark val="none"/>
        <c:tickLblPos val="nextTo"/>
        <c:crossAx val="-1660714800"/>
        <c:crosses val="autoZero"/>
        <c:crossBetween val="between"/>
        <c:majorUnit val="17.5"/>
        <c:minorUnit val="8.75"/>
      </c:valAx>
      <c:spPr>
        <a:noFill/>
        <a:ln>
          <a:noFill/>
        </a:ln>
        <a:effectLst/>
      </c:spPr>
    </c:plotArea>
    <c:plotVisOnly val="1"/>
    <c:dispBlanksAs val="gap"/>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Aggregate </a:t>
            </a:r>
          </a:p>
        </c:rich>
      </c:tx>
      <c:layout>
        <c:manualLayout>
          <c:xMode val="edge"/>
          <c:yMode val="edge"/>
          <c:x val="0.371762"/>
          <c:y val="0.0"/>
          <c:w val="0.256477"/>
          <c:h val="0.10598"/>
        </c:manualLayout>
      </c:layout>
      <c:overlay val="1"/>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0847850812126745"/>
          <c:y val="0.0831042749852974"/>
          <c:w val="0.902969"/>
          <c:h val="0.843797"/>
        </c:manualLayout>
      </c:layout>
      <c:barChart>
        <c:barDir val="col"/>
        <c:grouping val="clustered"/>
        <c:varyColors val="0"/>
        <c:ser>
          <c:idx val="0"/>
          <c:order val="0"/>
          <c:tx>
            <c:strRef>
              <c:f>Sheet1!$A$2</c:f>
              <c:strCache>
                <c:ptCount val="1"/>
                <c:pt idx="0">
                  <c:v>Region 1</c:v>
                </c:pt>
              </c:strCache>
            </c:strRef>
          </c:tx>
          <c:spPr>
            <a:solidFill>
              <a:schemeClr val="accent1">
                <a:alpha val="85000"/>
              </a:schemeClr>
            </a:solidFill>
            <a:ln w="9525" cap="flat" cmpd="sng" algn="ctr">
              <a:solidFill>
                <a:schemeClr val="lt1">
                  <a:alpha val="50000"/>
                </a:schemeClr>
              </a:solidFill>
              <a:round/>
            </a:ln>
            <a:effectLst/>
          </c:spPr>
          <c:invertIfNegative val="0"/>
          <c:dLbls>
            <c:dLbl>
              <c:idx val="0"/>
              <c:layout/>
              <c:tx>
                <c:rich>
                  <a:bodyPr/>
                  <a:lstStyle/>
                  <a:p>
                    <a:fld id="{865207B2-0DCD-AB46-8CF4-2F6E80F3E9FC}" type="VALUE">
                      <a:rPr lang="mr-IN" smtClean="0"/>
                      <a:pPr/>
                      <a:t>[VALUE]</a:t>
                    </a:fld>
                    <a:r>
                      <a:rPr lang="mr-IN"/>
                      <a:t>%</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6A2-8F4B-A471-FD96A14CC011}"/>
                </c:ext>
                <c:ext xmlns:c15="http://schemas.microsoft.com/office/drawing/2012/chart" uri="{CE6537A1-D6FC-4f65-9D91-7224C49458BB}">
                  <c15:layout/>
                  <c15:dlblFieldTable/>
                  <c15:showDataLabelsRange val="0"/>
                </c:ext>
              </c:extLst>
            </c:dLbl>
            <c:dLbl>
              <c:idx val="1"/>
              <c:layout/>
              <c:tx>
                <c:rich>
                  <a:bodyPr/>
                  <a:lstStyle/>
                  <a:p>
                    <a:fld id="{B3E9249A-6CE6-5845-A2D8-9AAB624BFBB6}" type="VALUE">
                      <a:rPr lang="mr-IN" smtClean="0"/>
                      <a:pPr/>
                      <a:t>[VALUE]</a:t>
                    </a:fld>
                    <a:r>
                      <a:rPr lang="mr-IN"/>
                      <a:t>%</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6A2-8F4B-A471-FD96A14CC011}"/>
                </c:ext>
                <c:ext xmlns:c15="http://schemas.microsoft.com/office/drawing/2012/chart" uri="{CE6537A1-D6FC-4f65-9D91-7224C49458BB}">
                  <c15:layout/>
                  <c15:dlblFieldTable/>
                  <c15:showDataLabelsRange val="0"/>
                </c:ext>
              </c:extLst>
            </c:dLbl>
            <c:dLbl>
              <c:idx val="2"/>
              <c:layout/>
              <c:tx>
                <c:rich>
                  <a:bodyPr/>
                  <a:lstStyle/>
                  <a:p>
                    <a:fld id="{F0506F3E-46BF-B545-A5BA-8D5A8A233EFE}" type="VALUE">
                      <a:rPr lang="mr-IN" smtClean="0"/>
                      <a:pPr/>
                      <a:t>[VALUE]</a:t>
                    </a:fld>
                    <a:r>
                      <a:rPr lang="mr-IN"/>
                      <a:t>%</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6A2-8F4B-A471-FD96A14CC011}"/>
                </c:ext>
                <c:ext xmlns:c15="http://schemas.microsoft.com/office/drawing/2012/chart" uri="{CE6537A1-D6FC-4f65-9D91-7224C49458BB}">
                  <c15:layout/>
                  <c15:dlblFieldTable/>
                  <c15:showDataLabelsRange val="0"/>
                </c:ext>
              </c:extLst>
            </c:dLbl>
            <c:numFmt formatCode="#\ ###/###"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Trebuchet MS" panose="020B0603020202020204" pitchFamily="34" charset="0"/>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Sheet1!$B$1:$E$1</c:f>
              <c:strCache>
                <c:ptCount val="4"/>
                <c:pt idx="0">
                  <c:v>2017</c:v>
                </c:pt>
                <c:pt idx="1">
                  <c:v>2018</c:v>
                </c:pt>
                <c:pt idx="2">
                  <c:v>2019</c:v>
                </c:pt>
              </c:strCache>
            </c:strRef>
          </c:cat>
          <c:val>
            <c:numRef>
              <c:f>Sheet1!$B$2:$E$2</c:f>
              <c:numCache>
                <c:formatCode>General</c:formatCode>
                <c:ptCount val="3"/>
                <c:pt idx="0">
                  <c:v>63.0</c:v>
                </c:pt>
                <c:pt idx="1">
                  <c:v>66.0</c:v>
                </c:pt>
                <c:pt idx="2">
                  <c:v>65.0</c:v>
                </c:pt>
              </c:numCache>
            </c:numRef>
          </c:val>
          <c:extLst xmlns:c16r2="http://schemas.microsoft.com/office/drawing/2015/06/chart">
            <c:ext xmlns:c16="http://schemas.microsoft.com/office/drawing/2014/chart" uri="{C3380CC4-5D6E-409C-BE32-E72D297353CC}">
              <c16:uniqueId val="{00000000-7AF8-4E56-A8DB-AA6ECC0FA9DD}"/>
            </c:ext>
          </c:extLst>
        </c:ser>
        <c:dLbls>
          <c:dLblPos val="inEnd"/>
          <c:showLegendKey val="0"/>
          <c:showVal val="1"/>
          <c:showCatName val="0"/>
          <c:showSerName val="0"/>
          <c:showPercent val="0"/>
          <c:showBubbleSize val="0"/>
        </c:dLbls>
        <c:gapWidth val="65"/>
        <c:axId val="-1659940528"/>
        <c:axId val="-1659937776"/>
      </c:barChart>
      <c:catAx>
        <c:axId val="-1659940528"/>
        <c:scaling>
          <c:orientation val="minMax"/>
        </c:scaling>
        <c:delete val="0"/>
        <c:axPos val="b"/>
        <c:numFmt formatCode="General" sourceLinked="0"/>
        <c:majorTickMark val="none"/>
        <c:minorTickMark val="none"/>
        <c:tickLblPos val="low"/>
        <c:spPr>
          <a:noFill/>
          <a:ln w="19050" cap="flat" cmpd="sng" algn="ctr">
            <a:solidFill>
              <a:schemeClr val="dk1">
                <a:lumMod val="75000"/>
                <a:lumOff val="25000"/>
              </a:schemeClr>
            </a:solidFill>
            <a:round/>
          </a:ln>
          <a:effectLst/>
        </c:spPr>
        <c:txPr>
          <a:bodyPr rot="0" spcFirstLastPara="1" vertOverflow="ellipsis" wrap="square" anchor="ctr" anchorCtr="1"/>
          <a:lstStyle/>
          <a:p>
            <a:pPr>
              <a:defRPr sz="1197" b="1" i="0" u="none" strike="noStrike" kern="1200" cap="all" baseline="0">
                <a:solidFill>
                  <a:schemeClr val="dk1">
                    <a:lumMod val="75000"/>
                    <a:lumOff val="25000"/>
                  </a:schemeClr>
                </a:solidFill>
                <a:latin typeface="Trebuchet MS" panose="020B0603020202020204" pitchFamily="34" charset="0"/>
                <a:ea typeface="+mn-ea"/>
                <a:cs typeface="+mn-cs"/>
              </a:defRPr>
            </a:pPr>
            <a:endParaRPr lang="en-US"/>
          </a:p>
        </c:txPr>
        <c:crossAx val="-1659937776"/>
        <c:crosses val="autoZero"/>
        <c:auto val="1"/>
        <c:lblAlgn val="ctr"/>
        <c:lblOffset val="100"/>
        <c:noMultiLvlLbl val="1"/>
      </c:catAx>
      <c:valAx>
        <c:axId val="-1659937776"/>
        <c:scaling>
          <c:orientation val="minMax"/>
          <c:max val="70.0"/>
          <c:min val="0.0"/>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75000"/>
                        <a:lumOff val="25000"/>
                      </a:schemeClr>
                    </a:solidFill>
                    <a:latin typeface="Trebuchet MS" panose="020B0603020202020204" pitchFamily="34" charset="0"/>
                    <a:ea typeface="+mn-ea"/>
                    <a:cs typeface="+mn-cs"/>
                  </a:defRPr>
                </a:pPr>
                <a:r>
                  <a:rPr lang="en-US" dirty="0">
                    <a:latin typeface="Trebuchet MS" panose="020B0603020202020204" pitchFamily="34" charset="0"/>
                  </a:rPr>
                  <a:t>Value</a:t>
                </a:r>
              </a:p>
            </c:rich>
          </c:tx>
          <c:layout/>
          <c:overlay val="1"/>
          <c:spPr>
            <a:noFill/>
            <a:ln>
              <a:noFill/>
            </a:ln>
            <a:effectLst/>
          </c:spPr>
          <c:txPr>
            <a:bodyPr rot="-5400000" spcFirstLastPara="1" vertOverflow="ellipsis" vert="horz" wrap="square" anchor="ctr" anchorCtr="1"/>
            <a:lstStyle/>
            <a:p>
              <a:pPr>
                <a:defRPr sz="1197" b="1" i="0" u="none" strike="noStrike" kern="1200" baseline="0">
                  <a:solidFill>
                    <a:schemeClr val="dk1">
                      <a:lumMod val="75000"/>
                      <a:lumOff val="25000"/>
                    </a:schemeClr>
                  </a:solidFill>
                  <a:latin typeface="Trebuchet MS" panose="020B0603020202020204" pitchFamily="34" charset="0"/>
                  <a:ea typeface="+mn-ea"/>
                  <a:cs typeface="+mn-cs"/>
                </a:defRPr>
              </a:pPr>
              <a:endParaRPr lang="en-US"/>
            </a:p>
          </c:txPr>
        </c:title>
        <c:numFmt formatCode="#,##0" sourceLinked="0"/>
        <c:majorTickMark val="none"/>
        <c:minorTickMark val="none"/>
        <c:tickLblPos val="nextTo"/>
        <c:crossAx val="-1659940528"/>
        <c:crosses val="autoZero"/>
        <c:crossBetween val="between"/>
        <c:majorUnit val="17.5"/>
        <c:minorUnit val="8.75"/>
      </c:valAx>
      <c:spPr>
        <a:noFill/>
        <a:ln>
          <a:noFill/>
        </a:ln>
        <a:effectLst/>
      </c:spPr>
    </c:plotArea>
    <c:plotVisOnly val="1"/>
    <c:dispBlanksAs val="gap"/>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800" dirty="0">
                <a:latin typeface="Trebuchet MS" panose="020B0603020202020204" pitchFamily="34" charset="0"/>
              </a:rPr>
              <a:t>IAFCC Compared to Benchmark</a:t>
            </a:r>
          </a:p>
        </c:rich>
      </c:tx>
      <c:layout>
        <c:manualLayout>
          <c:xMode val="edge"/>
          <c:yMode val="edge"/>
          <c:x val="0.177091120059634"/>
          <c:y val="0.00261324023887897"/>
          <c:w val="0.743645"/>
          <c:h val="0.10598"/>
        </c:manualLayout>
      </c:layout>
      <c:overlay val="1"/>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44812655746577"/>
          <c:y val="0.128814592868803"/>
          <c:w val="0.722880134337551"/>
          <c:h val="0.79414539533695"/>
        </c:manualLayout>
      </c:layout>
      <c:barChart>
        <c:barDir val="col"/>
        <c:grouping val="clustered"/>
        <c:varyColors val="0"/>
        <c:ser>
          <c:idx val="0"/>
          <c:order val="0"/>
          <c:tx>
            <c:strRef>
              <c:f>Sheet1!$A$2</c:f>
              <c:strCache>
                <c:ptCount val="1"/>
                <c:pt idx="0">
                  <c:v>Region 1</c:v>
                </c:pt>
              </c:strCache>
            </c:strRef>
          </c:tx>
          <c:spPr>
            <a:solidFill>
              <a:schemeClr val="accent1">
                <a:alpha val="85000"/>
              </a:schemeClr>
            </a:solidFill>
            <a:ln w="9525" cap="flat" cmpd="sng" algn="ctr">
              <a:solidFill>
                <a:schemeClr val="lt1">
                  <a:alpha val="50000"/>
                </a:schemeClr>
              </a:solidFill>
              <a:round/>
            </a:ln>
            <a:effectLst/>
          </c:spPr>
          <c:invertIfNegative val="0"/>
          <c:dLbls>
            <c:dLbl>
              <c:idx val="0"/>
              <c:layout/>
              <c:tx>
                <c:rich>
                  <a:bodyPr/>
                  <a:lstStyle/>
                  <a:p>
                    <a:fld id="{F17B86C7-0DAA-3D4B-A543-14D112877088}" type="VALUE">
                      <a:rPr lang="mr-IN" smtClean="0"/>
                      <a:pPr/>
                      <a:t>[VALUE]</a:t>
                    </a:fld>
                    <a:r>
                      <a:rPr lang="mr-IN"/>
                      <a:t>%</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75A-8D48-9021-5D9A4891E8A4}"/>
                </c:ext>
                <c:ext xmlns:c15="http://schemas.microsoft.com/office/drawing/2012/chart" uri="{CE6537A1-D6FC-4f65-9D91-7224C49458BB}">
                  <c15:layout/>
                  <c15:dlblFieldTable/>
                  <c15:showDataLabelsRange val="0"/>
                </c:ext>
              </c:extLst>
            </c:dLbl>
            <c:dLbl>
              <c:idx val="2"/>
              <c:layout/>
              <c:tx>
                <c:rich>
                  <a:bodyPr/>
                  <a:lstStyle/>
                  <a:p>
                    <a:fld id="{E5BC0E7B-46CC-9E40-BE3F-A0E41632BE4F}" type="VALUE">
                      <a:rPr lang="mr-IN" smtClean="0"/>
                      <a:pPr/>
                      <a:t>[VALUE]</a:t>
                    </a:fld>
                    <a:r>
                      <a:rPr lang="mr-IN"/>
                      <a:t>%</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75A-8D48-9021-5D9A4891E8A4}"/>
                </c:ext>
                <c:ext xmlns:c15="http://schemas.microsoft.com/office/drawing/2012/chart" uri="{CE6537A1-D6FC-4f65-9D91-7224C49458BB}">
                  <c15:layout/>
                  <c15:dlblFieldTable/>
                  <c15:showDataLabelsRange val="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Sheet1!$B$1:$E$1</c:f>
              <c:strCache>
                <c:ptCount val="4"/>
                <c:pt idx="0">
                  <c:v>2018- IAFCC</c:v>
                </c:pt>
                <c:pt idx="2">
                  <c:v>2017 National</c:v>
                </c:pt>
              </c:strCache>
            </c:strRef>
          </c:cat>
          <c:val>
            <c:numRef>
              <c:f>Sheet1!$B$2:$E$2</c:f>
              <c:numCache>
                <c:formatCode>General</c:formatCode>
                <c:ptCount val="3"/>
                <c:pt idx="0">
                  <c:v>66.0</c:v>
                </c:pt>
                <c:pt idx="2">
                  <c:v>57.0</c:v>
                </c:pt>
              </c:numCache>
            </c:numRef>
          </c:val>
          <c:extLst xmlns:c16r2="http://schemas.microsoft.com/office/drawing/2015/06/chart">
            <c:ext xmlns:c16="http://schemas.microsoft.com/office/drawing/2014/chart" uri="{C3380CC4-5D6E-409C-BE32-E72D297353CC}">
              <c16:uniqueId val="{00000000-B241-114F-9630-82130F5CD9F3}"/>
            </c:ext>
          </c:extLst>
        </c:ser>
        <c:dLbls>
          <c:dLblPos val="inEnd"/>
          <c:showLegendKey val="0"/>
          <c:showVal val="1"/>
          <c:showCatName val="0"/>
          <c:showSerName val="0"/>
          <c:showPercent val="0"/>
          <c:showBubbleSize val="0"/>
        </c:dLbls>
        <c:gapWidth val="65"/>
        <c:axId val="-1659894384"/>
        <c:axId val="-1659891504"/>
      </c:barChart>
      <c:catAx>
        <c:axId val="-1659894384"/>
        <c:scaling>
          <c:orientation val="minMax"/>
        </c:scaling>
        <c:delete val="0"/>
        <c:axPos val="b"/>
        <c:numFmt formatCode="General" sourceLinked="0"/>
        <c:majorTickMark val="none"/>
        <c:minorTickMark val="none"/>
        <c:tickLblPos val="low"/>
        <c:spPr>
          <a:noFill/>
          <a:ln w="19050" cap="flat" cmpd="sng" algn="ctr">
            <a:solidFill>
              <a:schemeClr val="dk1">
                <a:lumMod val="75000"/>
                <a:lumOff val="25000"/>
              </a:schemeClr>
            </a:solidFill>
            <a:round/>
          </a:ln>
          <a:effectLst/>
        </c:spPr>
        <c:txPr>
          <a:bodyPr rot="0" spcFirstLastPara="1" vertOverflow="ellipsis" wrap="square" anchor="ctr" anchorCtr="1"/>
          <a:lstStyle/>
          <a:p>
            <a:pPr>
              <a:defRPr sz="1197" b="1" i="0" u="none" strike="noStrike" kern="1200" cap="all" baseline="0">
                <a:solidFill>
                  <a:schemeClr val="tx1"/>
                </a:solidFill>
                <a:latin typeface="Trebuchet MS" panose="020B0603020202020204" pitchFamily="34" charset="0"/>
                <a:ea typeface="+mn-ea"/>
                <a:cs typeface="+mn-cs"/>
              </a:defRPr>
            </a:pPr>
            <a:endParaRPr lang="en-US"/>
          </a:p>
        </c:txPr>
        <c:crossAx val="-1659891504"/>
        <c:crosses val="autoZero"/>
        <c:auto val="1"/>
        <c:lblAlgn val="ctr"/>
        <c:lblOffset val="100"/>
        <c:noMultiLvlLbl val="1"/>
      </c:catAx>
      <c:valAx>
        <c:axId val="-1659891504"/>
        <c:scaling>
          <c:orientation val="minMax"/>
          <c:max val="70.0"/>
          <c:min val="0.0"/>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75000"/>
                        <a:lumOff val="25000"/>
                      </a:schemeClr>
                    </a:solidFill>
                    <a:latin typeface="Trebuchet MS" panose="020B0603020202020204" pitchFamily="34" charset="0"/>
                    <a:ea typeface="+mn-ea"/>
                    <a:cs typeface="+mn-cs"/>
                  </a:defRPr>
                </a:pPr>
                <a:r>
                  <a:rPr lang="en-US" dirty="0">
                    <a:latin typeface="Trebuchet MS" panose="020B0603020202020204" pitchFamily="34" charset="0"/>
                  </a:rPr>
                  <a:t>Value </a:t>
                </a:r>
              </a:p>
            </c:rich>
          </c:tx>
          <c:layout/>
          <c:overlay val="1"/>
          <c:spPr>
            <a:noFill/>
            <a:ln>
              <a:noFill/>
            </a:ln>
            <a:effectLst/>
          </c:spPr>
          <c:txPr>
            <a:bodyPr rot="-5400000" spcFirstLastPara="1" vertOverflow="ellipsis" vert="horz" wrap="square" anchor="ctr" anchorCtr="1"/>
            <a:lstStyle/>
            <a:p>
              <a:pPr>
                <a:defRPr sz="1197" b="1" i="0" u="none" strike="noStrike" kern="1200" baseline="0">
                  <a:solidFill>
                    <a:schemeClr val="dk1">
                      <a:lumMod val="75000"/>
                      <a:lumOff val="25000"/>
                    </a:schemeClr>
                  </a:solidFill>
                  <a:latin typeface="Trebuchet MS" panose="020B0603020202020204" pitchFamily="34" charset="0"/>
                  <a:ea typeface="+mn-ea"/>
                  <a:cs typeface="+mn-cs"/>
                </a:defRPr>
              </a:pPr>
              <a:endParaRPr lang="en-US"/>
            </a:p>
          </c:txPr>
        </c:title>
        <c:numFmt formatCode="General" sourceLinked="0"/>
        <c:majorTickMark val="none"/>
        <c:minorTickMark val="none"/>
        <c:tickLblPos val="nextTo"/>
        <c:crossAx val="-1659894384"/>
        <c:crosses val="autoZero"/>
        <c:crossBetween val="between"/>
        <c:majorUnit val="17.5"/>
        <c:minorUnit val="8.75"/>
      </c:valAx>
      <c:spPr>
        <a:noFill/>
        <a:ln>
          <a:noFill/>
        </a:ln>
        <a:effectLst/>
      </c:spPr>
    </c:plotArea>
    <c:plotVisOnly val="1"/>
    <c:dispBlanksAs val="gap"/>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Trebuchet MS" panose="020B0703020202090204" pitchFamily="34" charset="0"/>
                <a:ea typeface="+mn-ea"/>
                <a:cs typeface="+mn-cs"/>
              </a:defRPr>
            </a:pPr>
            <a:r>
              <a:rPr lang="en-US" sz="2400" b="1" i="0" dirty="0">
                <a:latin typeface="Trebuchet MS" panose="020B0703020202090204" pitchFamily="34" charset="0"/>
              </a:rPr>
              <a:t>Patient</a:t>
            </a:r>
            <a:r>
              <a:rPr lang="en-US" sz="2400" b="1" i="0" baseline="0" dirty="0">
                <a:latin typeface="Trebuchet MS" panose="020B0703020202090204" pitchFamily="34" charset="0"/>
              </a:rPr>
              <a:t> Data Findings</a:t>
            </a:r>
            <a:endParaRPr lang="en-US" sz="2400" b="1" i="0" dirty="0">
              <a:latin typeface="Trebuchet MS" panose="020B0703020202090204" pitchFamily="34" charset="0"/>
            </a:endParaRPr>
          </a:p>
        </c:rich>
      </c:tx>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Trebuchet MS" panose="020B0703020202090204" pitchFamily="34" charset="0"/>
              <a:ea typeface="+mn-ea"/>
              <a:cs typeface="+mn-cs"/>
            </a:defRPr>
          </a:pPr>
          <a:endParaRPr lang="en-US"/>
        </a:p>
      </c:txPr>
    </c:title>
    <c:autoTitleDeleted val="0"/>
    <c:plotArea>
      <c:layout/>
      <c:pieChart>
        <c:varyColors val="1"/>
        <c:ser>
          <c:idx val="0"/>
          <c:order val="0"/>
          <c:tx>
            <c:strRef>
              <c:f>'Patient Outcome'!$E$9</c:f>
              <c:strCache>
                <c:ptCount val="1"/>
                <c:pt idx="0">
                  <c:v>Patient Response</c:v>
                </c:pt>
              </c:strCache>
            </c:strRef>
          </c:tx>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1513-AB4C-ADDC-3A4EBAF5C345}"/>
              </c:ext>
            </c:extLst>
          </c:dPt>
          <c:dPt>
            <c:idx val="1"/>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1513-AB4C-ADDC-3A4EBAF5C345}"/>
              </c:ext>
            </c:extLst>
          </c:dPt>
          <c:dPt>
            <c:idx val="2"/>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1513-AB4C-ADDC-3A4EBAF5C345}"/>
              </c:ext>
            </c:extLst>
          </c:dPt>
          <c:dPt>
            <c:idx val="3"/>
            <c:bubble3D val="0"/>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7-1513-AB4C-ADDC-3A4EBAF5C345}"/>
              </c:ext>
            </c:extLst>
          </c:dPt>
          <c:dPt>
            <c:idx val="4"/>
            <c:bubble3D val="0"/>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9-1513-AB4C-ADDC-3A4EBAF5C345}"/>
              </c:ext>
            </c:extLst>
          </c:dPt>
          <c:dPt>
            <c:idx val="5"/>
            <c:bubble3D val="0"/>
            <c:spPr>
              <a:gradFill rotWithShape="1">
                <a:gsLst>
                  <a:gs pos="0">
                    <a:schemeClr val="accent6">
                      <a:tint val="100000"/>
                      <a:shade val="100000"/>
                      <a:satMod val="130000"/>
                    </a:schemeClr>
                  </a:gs>
                  <a:gs pos="100000">
                    <a:schemeClr val="accent6">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B-1513-AB4C-ADDC-3A4EBAF5C345}"/>
              </c:ext>
            </c:extLst>
          </c:dPt>
          <c:dPt>
            <c:idx val="6"/>
            <c:bubble3D val="0"/>
            <c:spPr>
              <a:gradFill rotWithShape="1">
                <a:gsLst>
                  <a:gs pos="0">
                    <a:schemeClr val="accent1">
                      <a:lumMod val="60000"/>
                      <a:tint val="100000"/>
                      <a:shade val="100000"/>
                      <a:satMod val="130000"/>
                    </a:schemeClr>
                  </a:gs>
                  <a:gs pos="100000">
                    <a:schemeClr val="accent1">
                      <a:lumMod val="6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D-1513-AB4C-ADDC-3A4EBAF5C345}"/>
              </c:ext>
            </c:extLst>
          </c:dPt>
          <c:dLbls>
            <c:dLbl>
              <c:idx val="0"/>
              <c:layout>
                <c:manualLayout>
                  <c:x val="0.0947664021876307"/>
                  <c:y val="-0.102955674564589"/>
                </c:manualLayout>
              </c:layout>
              <c:tx>
                <c:rich>
                  <a:bodyPr/>
                  <a:lstStyle/>
                  <a:p>
                    <a:r>
                      <a:rPr lang="en-US" sz="2000" b="1" i="0" dirty="0">
                        <a:latin typeface="Trebuchet MS" panose="020B0703020202090204" pitchFamily="34" charset="0"/>
                      </a:rPr>
                      <a:t>Emergency Room</a:t>
                    </a:r>
                    <a:r>
                      <a:rPr lang="en-US" sz="2000" b="1" i="0" baseline="0" dirty="0">
                        <a:latin typeface="Trebuchet MS" panose="020B0703020202090204" pitchFamily="34" charset="0"/>
                      </a:rPr>
                      <a:t>
</a:t>
                    </a:r>
                    <a:fld id="{B0C3C485-B3E1-3F48-9738-C64D2836929C}" type="PERCENTAGE">
                      <a:rPr lang="en-US" sz="2000" b="1" i="0" baseline="0">
                        <a:latin typeface="Trebuchet MS" panose="020B0703020202090204" pitchFamily="34" charset="0"/>
                      </a:rPr>
                      <a:pPr/>
                      <a:t>[PERCENTAGE]</a:t>
                    </a:fld>
                    <a:endParaRPr lang="en-US" sz="2000" b="1" i="0" baseline="0" dirty="0">
                      <a:latin typeface="Trebuchet MS" panose="020B0703020202090204" pitchFamily="34" charset="0"/>
                    </a:endParaRPr>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1513-AB4C-ADDC-3A4EBAF5C345}"/>
                </c:ext>
                <c:ext xmlns:c15="http://schemas.microsoft.com/office/drawing/2012/chart" uri="{CE6537A1-D6FC-4f65-9D91-7224C49458BB}">
                  <c15:layout/>
                  <c15:dlblFieldTable/>
                  <c15:showDataLabelsRange val="0"/>
                </c:ext>
              </c:extLst>
            </c:dLbl>
            <c:dLbl>
              <c:idx val="1"/>
              <c:layout>
                <c:manualLayout>
                  <c:x val="0.103032724128223"/>
                  <c:y val="-0.340325702032947"/>
                </c:manualLayout>
              </c:layout>
              <c:tx>
                <c:rich>
                  <a:bodyPr/>
                  <a:lstStyle/>
                  <a:p>
                    <a:r>
                      <a:rPr lang="en-US" sz="2000" b="1" i="0" baseline="0" dirty="0">
                        <a:latin typeface="Trebuchet MS" panose="020B0703020202090204" pitchFamily="34" charset="0"/>
                      </a:rPr>
                      <a:t>Physician’s Office
</a:t>
                    </a:r>
                    <a:fld id="{6074CCDC-0F04-FA4A-8E7C-64A84A9BDC5E}" type="PERCENTAGE">
                      <a:rPr lang="en-US" sz="2000" b="1" i="0" baseline="0">
                        <a:latin typeface="Trebuchet MS" panose="020B0703020202090204" pitchFamily="34" charset="0"/>
                      </a:rPr>
                      <a:pPr/>
                      <a:t>[PERCENTAGE]</a:t>
                    </a:fld>
                    <a:endParaRPr lang="en-US" sz="2000" b="1" i="0" baseline="0" dirty="0">
                      <a:latin typeface="Trebuchet MS" panose="020B0703020202090204" pitchFamily="34" charset="0"/>
                    </a:endParaRPr>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1513-AB4C-ADDC-3A4EBAF5C345}"/>
                </c:ext>
                <c:ext xmlns:c15="http://schemas.microsoft.com/office/drawing/2012/chart" uri="{CE6537A1-D6FC-4f65-9D91-7224C49458BB}">
                  <c15:layout/>
                  <c15:dlblFieldTable/>
                  <c15:showDataLabelsRange val="0"/>
                </c:ext>
              </c:extLst>
            </c:dLbl>
            <c:dLbl>
              <c:idx val="2"/>
              <c:layout>
                <c:manualLayout>
                  <c:x val="0.160627996656812"/>
                  <c:y val="-0.277455407700354"/>
                </c:manualLayout>
              </c:layout>
              <c:tx>
                <c:rich>
                  <a:bodyPr/>
                  <a:lstStyle/>
                  <a:p>
                    <a:r>
                      <a:rPr lang="en-US" sz="2000" b="1" i="0" dirty="0">
                        <a:latin typeface="Trebuchet MS" panose="020B0703020202090204" pitchFamily="34" charset="0"/>
                      </a:rPr>
                      <a:t>Urgent/Walk-in</a:t>
                    </a:r>
                    <a:r>
                      <a:rPr lang="en-US" sz="2000" b="1" i="0" baseline="0" dirty="0">
                        <a:latin typeface="Trebuchet MS" panose="020B0703020202090204" pitchFamily="34" charset="0"/>
                      </a:rPr>
                      <a:t> Clinic
</a:t>
                    </a:r>
                    <a:fld id="{1A7D5997-9346-014F-9A44-8C200032AAAC}" type="PERCENTAGE">
                      <a:rPr lang="en-US" sz="2000" b="1" i="0" baseline="0">
                        <a:latin typeface="Trebuchet MS" panose="020B0703020202090204" pitchFamily="34" charset="0"/>
                      </a:rPr>
                      <a:pPr/>
                      <a:t>[PERCENTAGE]</a:t>
                    </a:fld>
                    <a:endParaRPr lang="en-US" sz="2000" b="1" i="0" baseline="0" dirty="0">
                      <a:latin typeface="Trebuchet MS" panose="020B0703020202090204" pitchFamily="34" charset="0"/>
                    </a:endParaRPr>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1513-AB4C-ADDC-3A4EBAF5C345}"/>
                </c:ext>
                <c:ext xmlns:c15="http://schemas.microsoft.com/office/drawing/2012/chart" uri="{CE6537A1-D6FC-4f65-9D91-7224C49458BB}">
                  <c15:layout/>
                  <c15:dlblFieldTable/>
                  <c15:showDataLabelsRange val="0"/>
                </c:ext>
              </c:extLst>
            </c:dLbl>
            <c:dLbl>
              <c:idx val="3"/>
              <c:layout>
                <c:manualLayout>
                  <c:x val="0.179210491927499"/>
                  <c:y val="-0.169654774446937"/>
                </c:manualLayout>
              </c:layout>
              <c:tx>
                <c:rich>
                  <a:bodyPr/>
                  <a:lstStyle/>
                  <a:p>
                    <a:r>
                      <a:rPr lang="en-US" sz="2000" b="1" i="0" dirty="0">
                        <a:latin typeface="Trebuchet MS" panose="020B0703020202090204" pitchFamily="34" charset="0"/>
                      </a:rPr>
                      <a:t>Retail</a:t>
                    </a:r>
                    <a:r>
                      <a:rPr lang="en-US" sz="2000" b="1" i="0" baseline="0" dirty="0">
                        <a:latin typeface="Trebuchet MS" panose="020B0703020202090204" pitchFamily="34" charset="0"/>
                      </a:rPr>
                      <a:t> (CVS, Walgreens)
</a:t>
                    </a:r>
                    <a:fld id="{87A77730-49D9-A440-AB88-430B4074CE70}" type="PERCENTAGE">
                      <a:rPr lang="en-US" sz="2000" b="1" i="0" baseline="0">
                        <a:latin typeface="Trebuchet MS" panose="020B0703020202090204" pitchFamily="34" charset="0"/>
                      </a:rPr>
                      <a:pPr/>
                      <a:t>[PERCENTAGE]</a:t>
                    </a:fld>
                    <a:endParaRPr lang="en-US" sz="2000" b="1" i="0" baseline="0" dirty="0">
                      <a:latin typeface="Trebuchet MS" panose="020B0703020202090204" pitchFamily="34" charset="0"/>
                    </a:endParaRPr>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1513-AB4C-ADDC-3A4EBAF5C345}"/>
                </c:ext>
                <c:ext xmlns:c15="http://schemas.microsoft.com/office/drawing/2012/chart" uri="{CE6537A1-D6FC-4f65-9D91-7224C49458BB}">
                  <c15:layout/>
                  <c15:dlblFieldTable/>
                  <c15:showDataLabelsRange val="0"/>
                </c:ext>
              </c:extLst>
            </c:dLbl>
            <c:dLbl>
              <c:idx val="4"/>
              <c:layout>
                <c:manualLayout>
                  <c:x val="0.121337906683657"/>
                  <c:y val="-0.0266137483094915"/>
                </c:manualLayout>
              </c:layout>
              <c:tx>
                <c:rich>
                  <a:bodyPr/>
                  <a:lstStyle/>
                  <a:p>
                    <a:r>
                      <a:rPr lang="en-US" sz="2000" b="1" i="0" baseline="0" dirty="0">
                        <a:latin typeface="Trebuchet MS" panose="020B0703020202090204" pitchFamily="34" charset="0"/>
                      </a:rPr>
                      <a:t>FQHC/Local Health Dept/Low-cost Clinic
</a:t>
                    </a:r>
                    <a:fld id="{5D98FC96-4069-1846-A52A-1B072DF6CF9E}" type="PERCENTAGE">
                      <a:rPr lang="en-US" sz="2000" b="1" i="0" baseline="0">
                        <a:latin typeface="Trebuchet MS" panose="020B0703020202090204" pitchFamily="34" charset="0"/>
                      </a:rPr>
                      <a:pPr/>
                      <a:t>[PERCENTAGE]</a:t>
                    </a:fld>
                    <a:endParaRPr lang="en-US" sz="2000" b="1" i="0" baseline="0" dirty="0">
                      <a:latin typeface="Trebuchet MS" panose="020B0703020202090204" pitchFamily="34" charset="0"/>
                    </a:endParaRPr>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1513-AB4C-ADDC-3A4EBAF5C345}"/>
                </c:ext>
                <c:ext xmlns:c15="http://schemas.microsoft.com/office/drawing/2012/chart" uri="{CE6537A1-D6FC-4f65-9D91-7224C49458BB}">
                  <c15:layout/>
                  <c15:dlblFieldTable/>
                  <c15:showDataLabelsRange val="0"/>
                </c:ext>
              </c:extLst>
            </c:dLbl>
            <c:dLbl>
              <c:idx val="5"/>
              <c:layout>
                <c:manualLayout>
                  <c:x val="-0.111111121677424"/>
                  <c:y val="-0.191611949884096"/>
                </c:manualLayout>
              </c:layout>
              <c:tx>
                <c:rich>
                  <a:bodyPr/>
                  <a:lstStyle/>
                  <a:p>
                    <a:r>
                      <a:rPr lang="en-US" sz="2000" b="1" i="0" dirty="0">
                        <a:latin typeface="Trebuchet MS" panose="020B0703020202090204" pitchFamily="34" charset="0"/>
                      </a:rPr>
                      <a:t>Nowhere</a:t>
                    </a:r>
                    <a:r>
                      <a:rPr lang="en-US" sz="2000" b="1" i="0" baseline="0" dirty="0">
                        <a:latin typeface="Trebuchet MS" panose="020B0703020202090204" pitchFamily="34" charset="0"/>
                      </a:rPr>
                      <a:t>
</a:t>
                    </a:r>
                    <a:fld id="{98EC2325-D9A6-F54B-BBBA-94C49711B3B1}" type="PERCENTAGE">
                      <a:rPr lang="en-US" sz="2000" b="1" i="0" baseline="0">
                        <a:latin typeface="Trebuchet MS" panose="020B0703020202090204" pitchFamily="34" charset="0"/>
                      </a:rPr>
                      <a:pPr/>
                      <a:t>[PERCENTAGE]</a:t>
                    </a:fld>
                    <a:endParaRPr lang="en-US" sz="2000" b="1" i="0" baseline="0" dirty="0">
                      <a:latin typeface="Trebuchet MS" panose="020B0703020202090204" pitchFamily="34" charset="0"/>
                    </a:endParaRPr>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1513-AB4C-ADDC-3A4EBAF5C345}"/>
                </c:ext>
                <c:ext xmlns:c15="http://schemas.microsoft.com/office/drawing/2012/chart" uri="{CE6537A1-D6FC-4f65-9D91-7224C49458BB}">
                  <c15:layout/>
                  <c15:dlblFieldTable/>
                  <c15:showDataLabelsRange val="0"/>
                </c:ext>
              </c:extLst>
            </c:dLbl>
            <c:dLbl>
              <c:idx val="6"/>
              <c:layout>
                <c:manualLayout>
                  <c:x val="-0.0869565300084189"/>
                  <c:y val="0.00285987984901636"/>
                </c:manualLayout>
              </c:layout>
              <c:tx>
                <c:rich>
                  <a:bodyPr/>
                  <a:lstStyle/>
                  <a:p>
                    <a:r>
                      <a:rPr lang="en-US" sz="2000" b="1" i="0" dirty="0">
                        <a:latin typeface="Trebuchet MS" panose="020B0703020202090204" pitchFamily="34" charset="0"/>
                      </a:rPr>
                      <a:t>Don’t Know</a:t>
                    </a:r>
                    <a:r>
                      <a:rPr lang="en-US" sz="2000" b="1" i="0" baseline="0" dirty="0">
                        <a:latin typeface="Trebuchet MS" panose="020B0703020202090204" pitchFamily="34" charset="0"/>
                      </a:rPr>
                      <a:t>
</a:t>
                    </a:r>
                    <a:fld id="{C38DE7A4-8C9C-E948-AFF3-61708538CFD6}" type="PERCENTAGE">
                      <a:rPr lang="en-US" sz="2000" b="1" i="0" baseline="0">
                        <a:latin typeface="Trebuchet MS" panose="020B0703020202090204" pitchFamily="34" charset="0"/>
                      </a:rPr>
                      <a:pPr/>
                      <a:t>[PERCENTAGE]</a:t>
                    </a:fld>
                    <a:endParaRPr lang="en-US" sz="2000" b="1" i="0" baseline="0" dirty="0">
                      <a:latin typeface="Trebuchet MS" panose="020B0703020202090204" pitchFamily="34" charset="0"/>
                    </a:endParaRPr>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D-1513-AB4C-ADDC-3A4EBAF5C345}"/>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rebuchet MS" panose="020B0703020202090204" pitchFamily="34" charset="0"/>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'Patient Outcome'!$D$10:$D$16</c:f>
              <c:strCache>
                <c:ptCount val="7"/>
                <c:pt idx="0">
                  <c:v>A - Emergency Room</c:v>
                </c:pt>
                <c:pt idx="1">
                  <c:v>B - Doctor’s Office</c:v>
                </c:pt>
                <c:pt idx="2">
                  <c:v>C - Urgent or Walk-in Clinic</c:v>
                </c:pt>
                <c:pt idx="3">
                  <c:v>D - Retail Clinic (CVS, Walgreens)</c:v>
                </c:pt>
                <c:pt idx="4">
                  <c:v>E - FQHC/Local Health Department/Low-Cost Community Clinic</c:v>
                </c:pt>
                <c:pt idx="5">
                  <c:v>F - No where</c:v>
                </c:pt>
                <c:pt idx="6">
                  <c:v>G - Don’t Know</c:v>
                </c:pt>
              </c:strCache>
            </c:strRef>
          </c:cat>
          <c:val>
            <c:numRef>
              <c:f>'Patient Outcome'!$E$10:$E$16</c:f>
              <c:numCache>
                <c:formatCode>General</c:formatCode>
                <c:ptCount val="7"/>
                <c:pt idx="0">
                  <c:v>489.0</c:v>
                </c:pt>
                <c:pt idx="1">
                  <c:v>76.0</c:v>
                </c:pt>
                <c:pt idx="2">
                  <c:v>51.0</c:v>
                </c:pt>
                <c:pt idx="3">
                  <c:v>51.0</c:v>
                </c:pt>
                <c:pt idx="4">
                  <c:v>234.0</c:v>
                </c:pt>
                <c:pt idx="5">
                  <c:v>543.0</c:v>
                </c:pt>
                <c:pt idx="6">
                  <c:v>420.0</c:v>
                </c:pt>
              </c:numCache>
            </c:numRef>
          </c:val>
          <c:extLst xmlns:c16r2="http://schemas.microsoft.com/office/drawing/2015/06/chart">
            <c:ext xmlns:c16="http://schemas.microsoft.com/office/drawing/2014/chart" uri="{C3380CC4-5D6E-409C-BE32-E72D297353CC}">
              <c16:uniqueId val="{0000000E-1513-AB4C-ADDC-3A4EBAF5C345}"/>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7a54a4b7b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7a54a4b7b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g7a54a4b7b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7a54a4b7bc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7a54a4b7bc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g7a54a4b7bc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9"/>
        <p:cNvGrpSpPr/>
        <p:nvPr/>
      </p:nvGrpSpPr>
      <p:grpSpPr>
        <a:xfrm>
          <a:off x="0" y="0"/>
          <a:ext cx="0" cy="0"/>
          <a:chOff x="0" y="0"/>
          <a:chExt cx="0" cy="0"/>
        </a:xfrm>
      </p:grpSpPr>
      <p:sp>
        <p:nvSpPr>
          <p:cNvPr id="20" name="Google Shape;20;p23"/>
          <p:cNvSpPr/>
          <p:nvPr/>
        </p:nvSpPr>
        <p:spPr>
          <a:xfrm>
            <a:off x="0" y="3866920"/>
            <a:ext cx="12192000" cy="2991080"/>
          </a:xfrm>
          <a:prstGeom prst="rect">
            <a:avLst/>
          </a:prstGeom>
          <a:gradFill>
            <a:gsLst>
              <a:gs pos="0">
                <a:srgbClr val="FFFFFF">
                  <a:alpha val="90980"/>
                </a:srgbClr>
              </a:gs>
              <a:gs pos="37000">
                <a:srgbClr val="FFFFFF">
                  <a:alpha val="75686"/>
                </a:srgbClr>
              </a:gs>
              <a:gs pos="100000">
                <a:srgbClr val="B4DCFA">
                  <a:alpha val="78823"/>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Trebuchet MS"/>
              <a:ea typeface="Trebuchet MS"/>
              <a:cs typeface="Trebuchet MS"/>
              <a:sym typeface="Trebuchet MS"/>
            </a:endParaRPr>
          </a:p>
        </p:txBody>
      </p:sp>
      <p:sp>
        <p:nvSpPr>
          <p:cNvPr id="21" name="Google Shape;21;p23"/>
          <p:cNvSpPr/>
          <p:nvPr/>
        </p:nvSpPr>
        <p:spPr>
          <a:xfrm>
            <a:off x="0" y="0"/>
            <a:ext cx="12192000" cy="3866920"/>
          </a:xfrm>
          <a:prstGeom prst="rect">
            <a:avLst/>
          </a:prstGeom>
          <a:gradFill>
            <a:gsLst>
              <a:gs pos="0">
                <a:srgbClr val="FFFFFF">
                  <a:alpha val="88627"/>
                </a:srgbClr>
              </a:gs>
              <a:gs pos="48000">
                <a:srgbClr val="FFFFFF">
                  <a:alpha val="61960"/>
                </a:srgbClr>
              </a:gs>
              <a:gs pos="100000">
                <a:srgbClr val="B4DCFA">
                  <a:alpha val="78823"/>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Trebuchet MS"/>
              <a:ea typeface="Trebuchet MS"/>
              <a:cs typeface="Trebuchet MS"/>
              <a:sym typeface="Trebuchet MS"/>
            </a:endParaRPr>
          </a:p>
        </p:txBody>
      </p:sp>
      <p:sp>
        <p:nvSpPr>
          <p:cNvPr id="22" name="Google Shape;22;p23"/>
          <p:cNvSpPr/>
          <p:nvPr/>
        </p:nvSpPr>
        <p:spPr>
          <a:xfrm>
            <a:off x="0" y="2652311"/>
            <a:ext cx="12192000" cy="22860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Trebuchet MS"/>
              <a:ea typeface="Trebuchet MS"/>
              <a:cs typeface="Trebuchet MS"/>
              <a:sym typeface="Trebuchet MS"/>
            </a:endParaRPr>
          </a:p>
        </p:txBody>
      </p:sp>
      <p:sp>
        <p:nvSpPr>
          <p:cNvPr id="23" name="Google Shape;23;p23"/>
          <p:cNvSpPr/>
          <p:nvPr/>
        </p:nvSpPr>
        <p:spPr>
          <a:xfrm>
            <a:off x="0" y="1600200"/>
            <a:ext cx="12192000" cy="5105400"/>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Trebuchet MS"/>
              <a:ea typeface="Trebuchet MS"/>
              <a:cs typeface="Trebuchet MS"/>
              <a:sym typeface="Trebuchet MS"/>
            </a:endParaRPr>
          </a:p>
        </p:txBody>
      </p:sp>
      <p:sp>
        <p:nvSpPr>
          <p:cNvPr id="24" name="Google Shape;24;p23"/>
          <p:cNvSpPr txBox="1">
            <a:spLocks noGrp="1"/>
          </p:cNvSpPr>
          <p:nvPr>
            <p:ph type="subTitle" idx="1"/>
          </p:nvPr>
        </p:nvSpPr>
        <p:spPr>
          <a:xfrm>
            <a:off x="1965060" y="5052546"/>
            <a:ext cx="7516013" cy="882119"/>
          </a:xfrm>
          <a:prstGeom prst="rect">
            <a:avLst/>
          </a:prstGeom>
          <a:noFill/>
          <a:ln>
            <a:noFill/>
          </a:ln>
        </p:spPr>
        <p:txBody>
          <a:bodyPr spcFirstLastPara="1" wrap="square" lIns="91425" tIns="45700" rIns="91425" bIns="45700" anchor="t" anchorCtr="0">
            <a:normAutofit/>
          </a:bodyPr>
          <a:lstStyle>
            <a:lvl1pPr lvl="0" algn="l">
              <a:spcBef>
                <a:spcPts val="440"/>
              </a:spcBef>
              <a:spcAft>
                <a:spcPts val="0"/>
              </a:spcAft>
              <a:buSzPts val="2860"/>
              <a:buNone/>
              <a:defRPr sz="2200">
                <a:solidFill>
                  <a:schemeClr val="dk2"/>
                </a:solidFill>
              </a:defRPr>
            </a:lvl1pPr>
            <a:lvl2pPr lvl="1" algn="ctr">
              <a:spcBef>
                <a:spcPts val="400"/>
              </a:spcBef>
              <a:spcAft>
                <a:spcPts val="0"/>
              </a:spcAft>
              <a:buSzPts val="2600"/>
              <a:buNone/>
              <a:defRPr>
                <a:solidFill>
                  <a:srgbClr val="888888"/>
                </a:solidFill>
              </a:defRPr>
            </a:lvl2pPr>
            <a:lvl3pPr lvl="2" algn="ctr">
              <a:spcBef>
                <a:spcPts val="360"/>
              </a:spcBef>
              <a:spcAft>
                <a:spcPts val="0"/>
              </a:spcAft>
              <a:buSzPts val="2340"/>
              <a:buNone/>
              <a:defRPr>
                <a:solidFill>
                  <a:srgbClr val="888888"/>
                </a:solidFill>
              </a:defRPr>
            </a:lvl3pPr>
            <a:lvl4pPr lvl="3" algn="ctr">
              <a:spcBef>
                <a:spcPts val="320"/>
              </a:spcBef>
              <a:spcAft>
                <a:spcPts val="0"/>
              </a:spcAft>
              <a:buSzPts val="2080"/>
              <a:buNone/>
              <a:defRPr>
                <a:solidFill>
                  <a:srgbClr val="888888"/>
                </a:solidFill>
              </a:defRPr>
            </a:lvl4pPr>
            <a:lvl5pPr lvl="4" algn="ctr">
              <a:spcBef>
                <a:spcPts val="300"/>
              </a:spcBef>
              <a:spcAft>
                <a:spcPts val="0"/>
              </a:spcAft>
              <a:buSzPts val="1820"/>
              <a:buNone/>
              <a:defRPr>
                <a:solidFill>
                  <a:srgbClr val="888888"/>
                </a:solidFill>
              </a:defRPr>
            </a:lvl5pPr>
            <a:lvl6pPr lvl="5" algn="ctr">
              <a:spcBef>
                <a:spcPts val="300"/>
              </a:spcBef>
              <a:spcAft>
                <a:spcPts val="0"/>
              </a:spcAft>
              <a:buSzPts val="1820"/>
              <a:buNone/>
              <a:defRPr>
                <a:solidFill>
                  <a:srgbClr val="888888"/>
                </a:solidFill>
              </a:defRPr>
            </a:lvl6pPr>
            <a:lvl7pPr lvl="6" algn="ctr">
              <a:spcBef>
                <a:spcPts val="300"/>
              </a:spcBef>
              <a:spcAft>
                <a:spcPts val="0"/>
              </a:spcAft>
              <a:buSzPts val="1820"/>
              <a:buNone/>
              <a:defRPr>
                <a:solidFill>
                  <a:srgbClr val="888888"/>
                </a:solidFill>
              </a:defRPr>
            </a:lvl7pPr>
            <a:lvl8pPr lvl="7" algn="ctr">
              <a:spcBef>
                <a:spcPts val="300"/>
              </a:spcBef>
              <a:spcAft>
                <a:spcPts val="0"/>
              </a:spcAft>
              <a:buSzPts val="1820"/>
              <a:buNone/>
              <a:defRPr>
                <a:solidFill>
                  <a:srgbClr val="888888"/>
                </a:solidFill>
              </a:defRPr>
            </a:lvl8pPr>
            <a:lvl9pPr lvl="8" algn="ctr">
              <a:spcBef>
                <a:spcPts val="300"/>
              </a:spcBef>
              <a:spcAft>
                <a:spcPts val="300"/>
              </a:spcAft>
              <a:buSzPts val="1820"/>
              <a:buNone/>
              <a:defRPr>
                <a:solidFill>
                  <a:srgbClr val="888888"/>
                </a:solidFill>
              </a:defRPr>
            </a:lvl9pPr>
          </a:lstStyle>
          <a:p>
            <a:endParaRPr/>
          </a:p>
        </p:txBody>
      </p:sp>
      <p:sp>
        <p:nvSpPr>
          <p:cNvPr id="25" name="Google Shape;25;p23"/>
          <p:cNvSpPr txBox="1">
            <a:spLocks noGrp="1"/>
          </p:cNvSpPr>
          <p:nvPr>
            <p:ph type="dt" idx="10"/>
          </p:nvPr>
        </p:nvSpPr>
        <p:spPr>
          <a:xfrm>
            <a:off x="8229600" y="6172201"/>
            <a:ext cx="3352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3"/>
          <p:cNvSpPr txBox="1">
            <a:spLocks noGrp="1"/>
          </p:cNvSpPr>
          <p:nvPr>
            <p:ph type="ftr" idx="11"/>
          </p:nvPr>
        </p:nvSpPr>
        <p:spPr>
          <a:xfrm>
            <a:off x="609600" y="6172201"/>
            <a:ext cx="447040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3"/>
          <p:cNvSpPr txBox="1">
            <a:spLocks noGrp="1"/>
          </p:cNvSpPr>
          <p:nvPr>
            <p:ph type="sldNum" idx="12"/>
          </p:nvPr>
        </p:nvSpPr>
        <p:spPr>
          <a:xfrm>
            <a:off x="5080000" y="6172201"/>
            <a:ext cx="2438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7F7F7F"/>
                </a:solidFill>
              </a:defRPr>
            </a:lvl1pPr>
            <a:lvl2pPr marL="0" lvl="1" indent="0" algn="ctr">
              <a:spcBef>
                <a:spcPts val="0"/>
              </a:spcBef>
              <a:buNone/>
              <a:defRPr>
                <a:solidFill>
                  <a:srgbClr val="7F7F7F"/>
                </a:solidFill>
              </a:defRPr>
            </a:lvl2pPr>
            <a:lvl3pPr marL="0" lvl="2" indent="0" algn="ctr">
              <a:spcBef>
                <a:spcPts val="0"/>
              </a:spcBef>
              <a:buNone/>
              <a:defRPr>
                <a:solidFill>
                  <a:srgbClr val="7F7F7F"/>
                </a:solidFill>
              </a:defRPr>
            </a:lvl3pPr>
            <a:lvl4pPr marL="0" lvl="3" indent="0" algn="ctr">
              <a:spcBef>
                <a:spcPts val="0"/>
              </a:spcBef>
              <a:buNone/>
              <a:defRPr>
                <a:solidFill>
                  <a:srgbClr val="7F7F7F"/>
                </a:solidFill>
              </a:defRPr>
            </a:lvl4pPr>
            <a:lvl5pPr marL="0" lvl="4" indent="0" algn="ctr">
              <a:spcBef>
                <a:spcPts val="0"/>
              </a:spcBef>
              <a:buNone/>
              <a:defRPr>
                <a:solidFill>
                  <a:srgbClr val="7F7F7F"/>
                </a:solidFill>
              </a:defRPr>
            </a:lvl5pPr>
            <a:lvl6pPr marL="0" lvl="5" indent="0" algn="ctr">
              <a:spcBef>
                <a:spcPts val="0"/>
              </a:spcBef>
              <a:buNone/>
              <a:defRPr>
                <a:solidFill>
                  <a:srgbClr val="7F7F7F"/>
                </a:solidFill>
              </a:defRPr>
            </a:lvl6pPr>
            <a:lvl7pPr marL="0" lvl="6" indent="0" algn="ctr">
              <a:spcBef>
                <a:spcPts val="0"/>
              </a:spcBef>
              <a:buNone/>
              <a:defRPr>
                <a:solidFill>
                  <a:srgbClr val="7F7F7F"/>
                </a:solidFill>
              </a:defRPr>
            </a:lvl7pPr>
            <a:lvl8pPr marL="0" lvl="7" indent="0" algn="ctr">
              <a:spcBef>
                <a:spcPts val="0"/>
              </a:spcBef>
              <a:buNone/>
              <a:defRPr>
                <a:solidFill>
                  <a:srgbClr val="7F7F7F"/>
                </a:solidFill>
              </a:defRPr>
            </a:lvl8pPr>
            <a:lvl9pPr marL="0" lvl="8" indent="0" algn="ctr">
              <a:spcBef>
                <a:spcPts val="0"/>
              </a:spcBef>
              <a:buNone/>
              <a:defRPr>
                <a:solidFill>
                  <a:srgbClr val="7F7F7F"/>
                </a:solidFill>
              </a:defRPr>
            </a:lvl9pPr>
          </a:lstStyle>
          <a:p>
            <a:pPr marL="0" lvl="0" indent="0" algn="ctr" rtl="0">
              <a:spcBef>
                <a:spcPts val="0"/>
              </a:spcBef>
              <a:spcAft>
                <a:spcPts val="0"/>
              </a:spcAft>
              <a:buNone/>
            </a:pPr>
            <a:fld id="{00000000-1234-1234-1234-123412341234}" type="slidenum">
              <a:rPr lang="en-US"/>
              <a:t>‹#›</a:t>
            </a:fld>
            <a:endParaRPr/>
          </a:p>
        </p:txBody>
      </p:sp>
      <p:sp>
        <p:nvSpPr>
          <p:cNvPr id="28" name="Google Shape;28;p23"/>
          <p:cNvSpPr txBox="1">
            <a:spLocks noGrp="1"/>
          </p:cNvSpPr>
          <p:nvPr>
            <p:ph type="ctrTitle"/>
          </p:nvPr>
        </p:nvSpPr>
        <p:spPr>
          <a:xfrm>
            <a:off x="1090109" y="3132290"/>
            <a:ext cx="9567135" cy="179316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6912"/>
              <a:buChar char="*"/>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8"/>
        <p:cNvGrpSpPr/>
        <p:nvPr/>
      </p:nvGrpSpPr>
      <p:grpSpPr>
        <a:xfrm>
          <a:off x="0" y="0"/>
          <a:ext cx="0" cy="0"/>
          <a:chOff x="0" y="0"/>
          <a:chExt cx="0" cy="0"/>
        </a:xfrm>
      </p:grpSpPr>
      <p:sp>
        <p:nvSpPr>
          <p:cNvPr id="89" name="Google Shape;89;p32"/>
          <p:cNvSpPr txBox="1">
            <a:spLocks noGrp="1"/>
          </p:cNvSpPr>
          <p:nvPr>
            <p:ph type="title"/>
          </p:nvPr>
        </p:nvSpPr>
        <p:spPr>
          <a:xfrm>
            <a:off x="2391053" y="4372168"/>
            <a:ext cx="8683348" cy="11430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2304"/>
              <a:buChar ch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2"/>
          <p:cNvSpPr txBox="1">
            <a:spLocks noGrp="1"/>
          </p:cNvSpPr>
          <p:nvPr>
            <p:ph type="body" idx="1"/>
          </p:nvPr>
        </p:nvSpPr>
        <p:spPr>
          <a:xfrm rot="5400000">
            <a:off x="5069840" y="-1798321"/>
            <a:ext cx="3474720" cy="8534400"/>
          </a:xfrm>
          <a:prstGeom prst="rect">
            <a:avLst/>
          </a:prstGeom>
          <a:noFill/>
          <a:ln>
            <a:noFill/>
          </a:ln>
        </p:spPr>
        <p:txBody>
          <a:bodyPr spcFirstLastPara="1" wrap="square" lIns="91425" tIns="45700" rIns="91425" bIns="45700" anchor="t" anchorCtr="0">
            <a:normAutofit/>
          </a:bodyPr>
          <a:lstStyle>
            <a:lvl1pPr marL="457200" lvl="0" indent="-377190" algn="l">
              <a:spcBef>
                <a:spcPts val="360"/>
              </a:spcBef>
              <a:spcAft>
                <a:spcPts val="0"/>
              </a:spcAft>
              <a:buSzPts val="2340"/>
              <a:buChar char="*"/>
              <a:defRPr/>
            </a:lvl1pPr>
            <a:lvl2pPr marL="914400" lvl="1" indent="-377190" algn="l">
              <a:spcBef>
                <a:spcPts val="360"/>
              </a:spcBef>
              <a:spcAft>
                <a:spcPts val="0"/>
              </a:spcAft>
              <a:buSzPts val="2340"/>
              <a:buChar char="*"/>
              <a:defRPr/>
            </a:lvl2pPr>
            <a:lvl3pPr marL="1371600" lvl="2" indent="-377189" algn="l">
              <a:spcBef>
                <a:spcPts val="360"/>
              </a:spcBef>
              <a:spcAft>
                <a:spcPts val="0"/>
              </a:spcAft>
              <a:buSzPts val="2340"/>
              <a:buChar char="*"/>
              <a:defRPr/>
            </a:lvl3pPr>
            <a:lvl4pPr marL="1828800" lvl="3" indent="-377189" algn="l">
              <a:spcBef>
                <a:spcPts val="360"/>
              </a:spcBef>
              <a:spcAft>
                <a:spcPts val="0"/>
              </a:spcAft>
              <a:buSzPts val="2340"/>
              <a:buChar char="*"/>
              <a:defRPr/>
            </a:lvl4pPr>
            <a:lvl5pPr marL="2286000" lvl="4" indent="-377189" algn="l">
              <a:spcBef>
                <a:spcPts val="360"/>
              </a:spcBef>
              <a:spcAft>
                <a:spcPts val="0"/>
              </a:spcAft>
              <a:buSzPts val="2340"/>
              <a:buChar char="*"/>
              <a:defRPr/>
            </a:lvl5pPr>
            <a:lvl6pPr marL="2743200" lvl="5" indent="-377189" algn="l">
              <a:spcBef>
                <a:spcPts val="360"/>
              </a:spcBef>
              <a:spcAft>
                <a:spcPts val="0"/>
              </a:spcAft>
              <a:buSzPts val="2340"/>
              <a:buChar char="*"/>
              <a:defRPr/>
            </a:lvl6pPr>
            <a:lvl7pPr marL="3200400" lvl="6" indent="-377189" algn="l">
              <a:spcBef>
                <a:spcPts val="360"/>
              </a:spcBef>
              <a:spcAft>
                <a:spcPts val="0"/>
              </a:spcAft>
              <a:buSzPts val="2340"/>
              <a:buChar char="*"/>
              <a:defRPr/>
            </a:lvl7pPr>
            <a:lvl8pPr marL="3657600" lvl="7" indent="-377190" algn="l">
              <a:spcBef>
                <a:spcPts val="360"/>
              </a:spcBef>
              <a:spcAft>
                <a:spcPts val="0"/>
              </a:spcAft>
              <a:buSzPts val="2340"/>
              <a:buChar char="*"/>
              <a:defRPr/>
            </a:lvl8pPr>
            <a:lvl9pPr marL="4114800" lvl="8" indent="-377190" algn="l">
              <a:spcBef>
                <a:spcPts val="360"/>
              </a:spcBef>
              <a:spcAft>
                <a:spcPts val="300"/>
              </a:spcAft>
              <a:buSzPts val="2340"/>
              <a:buChar char="*"/>
              <a:defRPr/>
            </a:lvl9pPr>
          </a:lstStyle>
          <a:p>
            <a:endParaRPr/>
          </a:p>
        </p:txBody>
      </p:sp>
      <p:sp>
        <p:nvSpPr>
          <p:cNvPr id="91" name="Google Shape;91;p32"/>
          <p:cNvSpPr txBox="1">
            <a:spLocks noGrp="1"/>
          </p:cNvSpPr>
          <p:nvPr>
            <p:ph type="dt" idx="10"/>
          </p:nvPr>
        </p:nvSpPr>
        <p:spPr>
          <a:xfrm>
            <a:off x="8229600" y="6172201"/>
            <a:ext cx="3352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2"/>
          <p:cNvSpPr txBox="1">
            <a:spLocks noGrp="1"/>
          </p:cNvSpPr>
          <p:nvPr>
            <p:ph type="ftr" idx="11"/>
          </p:nvPr>
        </p:nvSpPr>
        <p:spPr>
          <a:xfrm>
            <a:off x="609600" y="6172201"/>
            <a:ext cx="447040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2"/>
          <p:cNvSpPr txBox="1">
            <a:spLocks noGrp="1"/>
          </p:cNvSpPr>
          <p:nvPr>
            <p:ph type="sldNum" idx="12"/>
          </p:nvPr>
        </p:nvSpPr>
        <p:spPr>
          <a:xfrm>
            <a:off x="5080000" y="6172201"/>
            <a:ext cx="2438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7F7F7F"/>
                </a:solidFill>
              </a:defRPr>
            </a:lvl1pPr>
            <a:lvl2pPr marL="0" lvl="1" indent="0" algn="ctr">
              <a:spcBef>
                <a:spcPts val="0"/>
              </a:spcBef>
              <a:buNone/>
              <a:defRPr>
                <a:solidFill>
                  <a:srgbClr val="7F7F7F"/>
                </a:solidFill>
              </a:defRPr>
            </a:lvl2pPr>
            <a:lvl3pPr marL="0" lvl="2" indent="0" algn="ctr">
              <a:spcBef>
                <a:spcPts val="0"/>
              </a:spcBef>
              <a:buNone/>
              <a:defRPr>
                <a:solidFill>
                  <a:srgbClr val="7F7F7F"/>
                </a:solidFill>
              </a:defRPr>
            </a:lvl3pPr>
            <a:lvl4pPr marL="0" lvl="3" indent="0" algn="ctr">
              <a:spcBef>
                <a:spcPts val="0"/>
              </a:spcBef>
              <a:buNone/>
              <a:defRPr>
                <a:solidFill>
                  <a:srgbClr val="7F7F7F"/>
                </a:solidFill>
              </a:defRPr>
            </a:lvl4pPr>
            <a:lvl5pPr marL="0" lvl="4" indent="0" algn="ctr">
              <a:spcBef>
                <a:spcPts val="0"/>
              </a:spcBef>
              <a:buNone/>
              <a:defRPr>
                <a:solidFill>
                  <a:srgbClr val="7F7F7F"/>
                </a:solidFill>
              </a:defRPr>
            </a:lvl5pPr>
            <a:lvl6pPr marL="0" lvl="5" indent="0" algn="ctr">
              <a:spcBef>
                <a:spcPts val="0"/>
              </a:spcBef>
              <a:buNone/>
              <a:defRPr>
                <a:solidFill>
                  <a:srgbClr val="7F7F7F"/>
                </a:solidFill>
              </a:defRPr>
            </a:lvl6pPr>
            <a:lvl7pPr marL="0" lvl="6" indent="0" algn="ctr">
              <a:spcBef>
                <a:spcPts val="0"/>
              </a:spcBef>
              <a:buNone/>
              <a:defRPr>
                <a:solidFill>
                  <a:srgbClr val="7F7F7F"/>
                </a:solidFill>
              </a:defRPr>
            </a:lvl7pPr>
            <a:lvl8pPr marL="0" lvl="7" indent="0" algn="ctr">
              <a:spcBef>
                <a:spcPts val="0"/>
              </a:spcBef>
              <a:buNone/>
              <a:defRPr>
                <a:solidFill>
                  <a:srgbClr val="7F7F7F"/>
                </a:solidFill>
              </a:defRPr>
            </a:lvl8pPr>
            <a:lvl9pPr marL="0" lvl="8" indent="0" algn="ctr">
              <a:spcBef>
                <a:spcPts val="0"/>
              </a:spcBef>
              <a:buNone/>
              <a:defRPr>
                <a:solidFill>
                  <a:srgbClr val="7F7F7F"/>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4"/>
        <p:cNvGrpSpPr/>
        <p:nvPr/>
      </p:nvGrpSpPr>
      <p:grpSpPr>
        <a:xfrm>
          <a:off x="0" y="0"/>
          <a:ext cx="0" cy="0"/>
          <a:chOff x="0" y="0"/>
          <a:chExt cx="0" cy="0"/>
        </a:xfrm>
      </p:grpSpPr>
      <p:sp>
        <p:nvSpPr>
          <p:cNvPr id="95" name="Google Shape;95;p33"/>
          <p:cNvSpPr txBox="1">
            <a:spLocks noGrp="1"/>
          </p:cNvSpPr>
          <p:nvPr>
            <p:ph type="title"/>
          </p:nvPr>
        </p:nvSpPr>
        <p:spPr>
          <a:xfrm rot="5400000">
            <a:off x="290775" y="1624087"/>
            <a:ext cx="5238339" cy="2743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5888"/>
              <a:buChar ch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3"/>
          <p:cNvSpPr txBox="1">
            <a:spLocks noGrp="1"/>
          </p:cNvSpPr>
          <p:nvPr>
            <p:ph type="body" idx="1"/>
          </p:nvPr>
        </p:nvSpPr>
        <p:spPr>
          <a:xfrm rot="5400000">
            <a:off x="5204311" y="-40640"/>
            <a:ext cx="4894729" cy="6439049"/>
          </a:xfrm>
          <a:prstGeom prst="rect">
            <a:avLst/>
          </a:prstGeom>
          <a:noFill/>
          <a:ln>
            <a:noFill/>
          </a:ln>
        </p:spPr>
        <p:txBody>
          <a:bodyPr spcFirstLastPara="1" wrap="square" lIns="91425" tIns="45700" rIns="91425" bIns="45700" anchor="t" anchorCtr="0">
            <a:normAutofit/>
          </a:bodyPr>
          <a:lstStyle>
            <a:lvl1pPr marL="457200" lvl="0" indent="-377190" algn="l">
              <a:spcBef>
                <a:spcPts val="360"/>
              </a:spcBef>
              <a:spcAft>
                <a:spcPts val="0"/>
              </a:spcAft>
              <a:buSzPts val="2340"/>
              <a:buChar char="*"/>
              <a:defRPr/>
            </a:lvl1pPr>
            <a:lvl2pPr marL="914400" lvl="1" indent="-377190" algn="l">
              <a:spcBef>
                <a:spcPts val="360"/>
              </a:spcBef>
              <a:spcAft>
                <a:spcPts val="0"/>
              </a:spcAft>
              <a:buSzPts val="2340"/>
              <a:buChar char="*"/>
              <a:defRPr/>
            </a:lvl2pPr>
            <a:lvl3pPr marL="1371600" lvl="2" indent="-377189" algn="l">
              <a:spcBef>
                <a:spcPts val="360"/>
              </a:spcBef>
              <a:spcAft>
                <a:spcPts val="0"/>
              </a:spcAft>
              <a:buSzPts val="2340"/>
              <a:buChar char="*"/>
              <a:defRPr/>
            </a:lvl3pPr>
            <a:lvl4pPr marL="1828800" lvl="3" indent="-377189" algn="l">
              <a:spcBef>
                <a:spcPts val="360"/>
              </a:spcBef>
              <a:spcAft>
                <a:spcPts val="0"/>
              </a:spcAft>
              <a:buSzPts val="2340"/>
              <a:buChar char="*"/>
              <a:defRPr/>
            </a:lvl4pPr>
            <a:lvl5pPr marL="2286000" lvl="4" indent="-377189" algn="l">
              <a:spcBef>
                <a:spcPts val="360"/>
              </a:spcBef>
              <a:spcAft>
                <a:spcPts val="0"/>
              </a:spcAft>
              <a:buSzPts val="2340"/>
              <a:buChar char="*"/>
              <a:defRPr/>
            </a:lvl5pPr>
            <a:lvl6pPr marL="2743200" lvl="5" indent="-377189" algn="l">
              <a:spcBef>
                <a:spcPts val="360"/>
              </a:spcBef>
              <a:spcAft>
                <a:spcPts val="0"/>
              </a:spcAft>
              <a:buSzPts val="2340"/>
              <a:buChar char="*"/>
              <a:defRPr/>
            </a:lvl6pPr>
            <a:lvl7pPr marL="3200400" lvl="6" indent="-377189" algn="l">
              <a:spcBef>
                <a:spcPts val="360"/>
              </a:spcBef>
              <a:spcAft>
                <a:spcPts val="0"/>
              </a:spcAft>
              <a:buSzPts val="2340"/>
              <a:buChar char="*"/>
              <a:defRPr/>
            </a:lvl7pPr>
            <a:lvl8pPr marL="3657600" lvl="7" indent="-377190" algn="l">
              <a:spcBef>
                <a:spcPts val="360"/>
              </a:spcBef>
              <a:spcAft>
                <a:spcPts val="0"/>
              </a:spcAft>
              <a:buSzPts val="2340"/>
              <a:buChar char="*"/>
              <a:defRPr/>
            </a:lvl8pPr>
            <a:lvl9pPr marL="4114800" lvl="8" indent="-377190" algn="l">
              <a:spcBef>
                <a:spcPts val="360"/>
              </a:spcBef>
              <a:spcAft>
                <a:spcPts val="300"/>
              </a:spcAft>
              <a:buSzPts val="2340"/>
              <a:buChar char="*"/>
              <a:defRPr/>
            </a:lvl9pPr>
          </a:lstStyle>
          <a:p>
            <a:endParaRPr/>
          </a:p>
        </p:txBody>
      </p:sp>
      <p:sp>
        <p:nvSpPr>
          <p:cNvPr id="97" name="Google Shape;97;p33"/>
          <p:cNvSpPr txBox="1">
            <a:spLocks noGrp="1"/>
          </p:cNvSpPr>
          <p:nvPr>
            <p:ph type="dt" idx="10"/>
          </p:nvPr>
        </p:nvSpPr>
        <p:spPr>
          <a:xfrm>
            <a:off x="8229600" y="6172201"/>
            <a:ext cx="3352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3"/>
          <p:cNvSpPr txBox="1">
            <a:spLocks noGrp="1"/>
          </p:cNvSpPr>
          <p:nvPr>
            <p:ph type="ftr" idx="11"/>
          </p:nvPr>
        </p:nvSpPr>
        <p:spPr>
          <a:xfrm>
            <a:off x="609600" y="6172201"/>
            <a:ext cx="447040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3"/>
          <p:cNvSpPr txBox="1">
            <a:spLocks noGrp="1"/>
          </p:cNvSpPr>
          <p:nvPr>
            <p:ph type="sldNum" idx="12"/>
          </p:nvPr>
        </p:nvSpPr>
        <p:spPr>
          <a:xfrm>
            <a:off x="5080000" y="6172201"/>
            <a:ext cx="2438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7F7F7F"/>
                </a:solidFill>
              </a:defRPr>
            </a:lvl1pPr>
            <a:lvl2pPr marL="0" lvl="1" indent="0" algn="ctr">
              <a:spcBef>
                <a:spcPts val="0"/>
              </a:spcBef>
              <a:buNone/>
              <a:defRPr>
                <a:solidFill>
                  <a:srgbClr val="7F7F7F"/>
                </a:solidFill>
              </a:defRPr>
            </a:lvl2pPr>
            <a:lvl3pPr marL="0" lvl="2" indent="0" algn="ctr">
              <a:spcBef>
                <a:spcPts val="0"/>
              </a:spcBef>
              <a:buNone/>
              <a:defRPr>
                <a:solidFill>
                  <a:srgbClr val="7F7F7F"/>
                </a:solidFill>
              </a:defRPr>
            </a:lvl3pPr>
            <a:lvl4pPr marL="0" lvl="3" indent="0" algn="ctr">
              <a:spcBef>
                <a:spcPts val="0"/>
              </a:spcBef>
              <a:buNone/>
              <a:defRPr>
                <a:solidFill>
                  <a:srgbClr val="7F7F7F"/>
                </a:solidFill>
              </a:defRPr>
            </a:lvl4pPr>
            <a:lvl5pPr marL="0" lvl="4" indent="0" algn="ctr">
              <a:spcBef>
                <a:spcPts val="0"/>
              </a:spcBef>
              <a:buNone/>
              <a:defRPr>
                <a:solidFill>
                  <a:srgbClr val="7F7F7F"/>
                </a:solidFill>
              </a:defRPr>
            </a:lvl5pPr>
            <a:lvl6pPr marL="0" lvl="5" indent="0" algn="ctr">
              <a:spcBef>
                <a:spcPts val="0"/>
              </a:spcBef>
              <a:buNone/>
              <a:defRPr>
                <a:solidFill>
                  <a:srgbClr val="7F7F7F"/>
                </a:solidFill>
              </a:defRPr>
            </a:lvl6pPr>
            <a:lvl7pPr marL="0" lvl="6" indent="0" algn="ctr">
              <a:spcBef>
                <a:spcPts val="0"/>
              </a:spcBef>
              <a:buNone/>
              <a:defRPr>
                <a:solidFill>
                  <a:srgbClr val="7F7F7F"/>
                </a:solidFill>
              </a:defRPr>
            </a:lvl7pPr>
            <a:lvl8pPr marL="0" lvl="7" indent="0" algn="ctr">
              <a:spcBef>
                <a:spcPts val="0"/>
              </a:spcBef>
              <a:buNone/>
              <a:defRPr>
                <a:solidFill>
                  <a:srgbClr val="7F7F7F"/>
                </a:solidFill>
              </a:defRPr>
            </a:lvl8pPr>
            <a:lvl9pPr marL="0" lvl="8" indent="0" algn="ctr">
              <a:spcBef>
                <a:spcPts val="0"/>
              </a:spcBef>
              <a:buNone/>
              <a:defRPr>
                <a:solidFill>
                  <a:srgbClr val="7F7F7F"/>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24"/>
          <p:cNvSpPr txBox="1">
            <a:spLocks noGrp="1"/>
          </p:cNvSpPr>
          <p:nvPr>
            <p:ph type="dt" idx="10"/>
          </p:nvPr>
        </p:nvSpPr>
        <p:spPr>
          <a:xfrm>
            <a:off x="8229600" y="6172201"/>
            <a:ext cx="3352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4"/>
          <p:cNvSpPr txBox="1">
            <a:spLocks noGrp="1"/>
          </p:cNvSpPr>
          <p:nvPr>
            <p:ph type="ftr" idx="11"/>
          </p:nvPr>
        </p:nvSpPr>
        <p:spPr>
          <a:xfrm>
            <a:off x="609600" y="6172201"/>
            <a:ext cx="447040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4"/>
          <p:cNvSpPr txBox="1">
            <a:spLocks noGrp="1"/>
          </p:cNvSpPr>
          <p:nvPr>
            <p:ph type="sldNum" idx="12"/>
          </p:nvPr>
        </p:nvSpPr>
        <p:spPr>
          <a:xfrm>
            <a:off x="5080000" y="6172201"/>
            <a:ext cx="2438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7F7F7F"/>
                </a:solidFill>
              </a:defRPr>
            </a:lvl1pPr>
            <a:lvl2pPr marL="0" lvl="1" indent="0" algn="ctr">
              <a:spcBef>
                <a:spcPts val="0"/>
              </a:spcBef>
              <a:buNone/>
              <a:defRPr>
                <a:solidFill>
                  <a:srgbClr val="7F7F7F"/>
                </a:solidFill>
              </a:defRPr>
            </a:lvl2pPr>
            <a:lvl3pPr marL="0" lvl="2" indent="0" algn="ctr">
              <a:spcBef>
                <a:spcPts val="0"/>
              </a:spcBef>
              <a:buNone/>
              <a:defRPr>
                <a:solidFill>
                  <a:srgbClr val="7F7F7F"/>
                </a:solidFill>
              </a:defRPr>
            </a:lvl3pPr>
            <a:lvl4pPr marL="0" lvl="3" indent="0" algn="ctr">
              <a:spcBef>
                <a:spcPts val="0"/>
              </a:spcBef>
              <a:buNone/>
              <a:defRPr>
                <a:solidFill>
                  <a:srgbClr val="7F7F7F"/>
                </a:solidFill>
              </a:defRPr>
            </a:lvl4pPr>
            <a:lvl5pPr marL="0" lvl="4" indent="0" algn="ctr">
              <a:spcBef>
                <a:spcPts val="0"/>
              </a:spcBef>
              <a:buNone/>
              <a:defRPr>
                <a:solidFill>
                  <a:srgbClr val="7F7F7F"/>
                </a:solidFill>
              </a:defRPr>
            </a:lvl5pPr>
            <a:lvl6pPr marL="0" lvl="5" indent="0" algn="ctr">
              <a:spcBef>
                <a:spcPts val="0"/>
              </a:spcBef>
              <a:buNone/>
              <a:defRPr>
                <a:solidFill>
                  <a:srgbClr val="7F7F7F"/>
                </a:solidFill>
              </a:defRPr>
            </a:lvl6pPr>
            <a:lvl7pPr marL="0" lvl="6" indent="0" algn="ctr">
              <a:spcBef>
                <a:spcPts val="0"/>
              </a:spcBef>
              <a:buNone/>
              <a:defRPr>
                <a:solidFill>
                  <a:srgbClr val="7F7F7F"/>
                </a:solidFill>
              </a:defRPr>
            </a:lvl7pPr>
            <a:lvl8pPr marL="0" lvl="7" indent="0" algn="ctr">
              <a:spcBef>
                <a:spcPts val="0"/>
              </a:spcBef>
              <a:buNone/>
              <a:defRPr>
                <a:solidFill>
                  <a:srgbClr val="7F7F7F"/>
                </a:solidFill>
              </a:defRPr>
            </a:lvl8pPr>
            <a:lvl9pPr marL="0" lvl="8" indent="0" algn="ctr">
              <a:spcBef>
                <a:spcPts val="0"/>
              </a:spcBef>
              <a:buNone/>
              <a:defRPr>
                <a:solidFill>
                  <a:srgbClr val="7F7F7F"/>
                </a:solidFill>
              </a:defRPr>
            </a:lvl9pPr>
          </a:lstStyle>
          <a:p>
            <a:pPr marL="0" lvl="0" indent="0" algn="ctr" rtl="0">
              <a:spcBef>
                <a:spcPts val="0"/>
              </a:spcBef>
              <a:spcAft>
                <a:spcPts val="0"/>
              </a:spcAft>
              <a:buNone/>
            </a:pPr>
            <a:fld id="{00000000-1234-1234-1234-123412341234}" type="slidenum">
              <a:rPr lang="en-US"/>
              <a:t>‹#›</a:t>
            </a:fld>
            <a:endParaRPr/>
          </a:p>
        </p:txBody>
      </p:sp>
      <p:sp>
        <p:nvSpPr>
          <p:cNvPr id="33" name="Google Shape;33;p24"/>
          <p:cNvSpPr txBox="1">
            <a:spLocks noGrp="1"/>
          </p:cNvSpPr>
          <p:nvPr>
            <p:ph type="title"/>
          </p:nvPr>
        </p:nvSpPr>
        <p:spPr>
          <a:xfrm>
            <a:off x="2391053" y="4372168"/>
            <a:ext cx="8683348" cy="11430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2304"/>
              <a:buChar ch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4"/>
          <p:cNvSpPr txBox="1">
            <a:spLocks noGrp="1"/>
          </p:cNvSpPr>
          <p:nvPr>
            <p:ph type="body" idx="1"/>
          </p:nvPr>
        </p:nvSpPr>
        <p:spPr>
          <a:xfrm>
            <a:off x="1524000" y="731520"/>
            <a:ext cx="8534400" cy="3474720"/>
          </a:xfrm>
          <a:prstGeom prst="rect">
            <a:avLst/>
          </a:prstGeom>
          <a:noFill/>
          <a:ln>
            <a:noFill/>
          </a:ln>
        </p:spPr>
        <p:txBody>
          <a:bodyPr spcFirstLastPara="1" wrap="square" lIns="91425" tIns="45700" rIns="91425" bIns="45700" anchor="t" anchorCtr="0">
            <a:normAutofit/>
          </a:bodyPr>
          <a:lstStyle>
            <a:lvl1pPr marL="457200" lvl="0" indent="-377190" algn="l">
              <a:spcBef>
                <a:spcPts val="360"/>
              </a:spcBef>
              <a:spcAft>
                <a:spcPts val="0"/>
              </a:spcAft>
              <a:buSzPts val="2340"/>
              <a:buChar char="*"/>
              <a:defRPr/>
            </a:lvl1pPr>
            <a:lvl2pPr marL="914400" lvl="1" indent="-377190" algn="l">
              <a:spcBef>
                <a:spcPts val="360"/>
              </a:spcBef>
              <a:spcAft>
                <a:spcPts val="0"/>
              </a:spcAft>
              <a:buSzPts val="2340"/>
              <a:buChar char="*"/>
              <a:defRPr/>
            </a:lvl2pPr>
            <a:lvl3pPr marL="1371600" lvl="2" indent="-377189" algn="l">
              <a:spcBef>
                <a:spcPts val="360"/>
              </a:spcBef>
              <a:spcAft>
                <a:spcPts val="0"/>
              </a:spcAft>
              <a:buSzPts val="2340"/>
              <a:buChar char="*"/>
              <a:defRPr/>
            </a:lvl3pPr>
            <a:lvl4pPr marL="1828800" lvl="3" indent="-377189" algn="l">
              <a:spcBef>
                <a:spcPts val="360"/>
              </a:spcBef>
              <a:spcAft>
                <a:spcPts val="0"/>
              </a:spcAft>
              <a:buSzPts val="2340"/>
              <a:buChar char="*"/>
              <a:defRPr/>
            </a:lvl4pPr>
            <a:lvl5pPr marL="2286000" lvl="4" indent="-377189" algn="l">
              <a:spcBef>
                <a:spcPts val="360"/>
              </a:spcBef>
              <a:spcAft>
                <a:spcPts val="0"/>
              </a:spcAft>
              <a:buSzPts val="2340"/>
              <a:buChar char="*"/>
              <a:defRPr/>
            </a:lvl5pPr>
            <a:lvl6pPr marL="2743200" lvl="5" indent="-377189" algn="l">
              <a:spcBef>
                <a:spcPts val="360"/>
              </a:spcBef>
              <a:spcAft>
                <a:spcPts val="0"/>
              </a:spcAft>
              <a:buSzPts val="2340"/>
              <a:buChar char="*"/>
              <a:defRPr/>
            </a:lvl6pPr>
            <a:lvl7pPr marL="3200400" lvl="6" indent="-377189" algn="l">
              <a:spcBef>
                <a:spcPts val="360"/>
              </a:spcBef>
              <a:spcAft>
                <a:spcPts val="0"/>
              </a:spcAft>
              <a:buSzPts val="2340"/>
              <a:buChar char="*"/>
              <a:defRPr/>
            </a:lvl7pPr>
            <a:lvl8pPr marL="3657600" lvl="7" indent="-377190" algn="l">
              <a:spcBef>
                <a:spcPts val="360"/>
              </a:spcBef>
              <a:spcAft>
                <a:spcPts val="0"/>
              </a:spcAft>
              <a:buSzPts val="2340"/>
              <a:buChar char="*"/>
              <a:defRPr/>
            </a:lvl8pPr>
            <a:lvl9pPr marL="4114800" lvl="8" indent="-377190" algn="l">
              <a:spcBef>
                <a:spcPts val="360"/>
              </a:spcBef>
              <a:spcAft>
                <a:spcPts val="300"/>
              </a:spcAft>
              <a:buSzPts val="234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25"/>
          <p:cNvSpPr/>
          <p:nvPr/>
        </p:nvSpPr>
        <p:spPr>
          <a:xfrm>
            <a:off x="0" y="3866920"/>
            <a:ext cx="12192000" cy="2991080"/>
          </a:xfrm>
          <a:prstGeom prst="rect">
            <a:avLst/>
          </a:prstGeom>
          <a:gradFill>
            <a:gsLst>
              <a:gs pos="0">
                <a:srgbClr val="FFFFFF">
                  <a:alpha val="91764"/>
                </a:srgbClr>
              </a:gs>
              <a:gs pos="37000">
                <a:srgbClr val="FFFFFF">
                  <a:alpha val="76862"/>
                </a:srgbClr>
              </a:gs>
              <a:gs pos="100000">
                <a:srgbClr val="B4DCFA">
                  <a:alpha val="8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Trebuchet MS"/>
              <a:ea typeface="Trebuchet MS"/>
              <a:cs typeface="Trebuchet MS"/>
              <a:sym typeface="Trebuchet MS"/>
            </a:endParaRPr>
          </a:p>
        </p:txBody>
      </p:sp>
      <p:sp>
        <p:nvSpPr>
          <p:cNvPr id="37" name="Google Shape;37;p25"/>
          <p:cNvSpPr/>
          <p:nvPr/>
        </p:nvSpPr>
        <p:spPr>
          <a:xfrm>
            <a:off x="0" y="0"/>
            <a:ext cx="12192000" cy="3866920"/>
          </a:xfrm>
          <a:prstGeom prst="rect">
            <a:avLst/>
          </a:prstGeom>
          <a:gradFill>
            <a:gsLst>
              <a:gs pos="0">
                <a:srgbClr val="FFFFFF">
                  <a:alpha val="89803"/>
                </a:srgbClr>
              </a:gs>
              <a:gs pos="48000">
                <a:srgbClr val="FFFFFF">
                  <a:alpha val="62745"/>
                </a:srgbClr>
              </a:gs>
              <a:gs pos="100000">
                <a:srgbClr val="B4DCFA">
                  <a:alpha val="8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Trebuchet MS"/>
              <a:ea typeface="Trebuchet MS"/>
              <a:cs typeface="Trebuchet MS"/>
              <a:sym typeface="Trebuchet MS"/>
            </a:endParaRPr>
          </a:p>
        </p:txBody>
      </p:sp>
      <p:sp>
        <p:nvSpPr>
          <p:cNvPr id="38" name="Google Shape;38;p25"/>
          <p:cNvSpPr/>
          <p:nvPr/>
        </p:nvSpPr>
        <p:spPr>
          <a:xfrm>
            <a:off x="0" y="2652311"/>
            <a:ext cx="12192000" cy="22860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Trebuchet MS"/>
              <a:ea typeface="Trebuchet MS"/>
              <a:cs typeface="Trebuchet MS"/>
              <a:sym typeface="Trebuchet MS"/>
            </a:endParaRPr>
          </a:p>
        </p:txBody>
      </p:sp>
      <p:sp>
        <p:nvSpPr>
          <p:cNvPr id="39" name="Google Shape;39;p25"/>
          <p:cNvSpPr/>
          <p:nvPr/>
        </p:nvSpPr>
        <p:spPr>
          <a:xfrm>
            <a:off x="0" y="1600200"/>
            <a:ext cx="12192000" cy="5105400"/>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Trebuchet MS"/>
              <a:ea typeface="Trebuchet MS"/>
              <a:cs typeface="Trebuchet MS"/>
              <a:sym typeface="Trebuchet MS"/>
            </a:endParaRPr>
          </a:p>
        </p:txBody>
      </p:sp>
      <p:sp>
        <p:nvSpPr>
          <p:cNvPr id="40" name="Google Shape;40;p25"/>
          <p:cNvSpPr txBox="1">
            <a:spLocks noGrp="1"/>
          </p:cNvSpPr>
          <p:nvPr>
            <p:ph type="title"/>
          </p:nvPr>
        </p:nvSpPr>
        <p:spPr>
          <a:xfrm>
            <a:off x="2710927" y="2172648"/>
            <a:ext cx="7955555" cy="2423346"/>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5888"/>
              <a:buChar char="*"/>
              <a:defRPr sz="46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5"/>
          <p:cNvSpPr txBox="1">
            <a:spLocks noGrp="1"/>
          </p:cNvSpPr>
          <p:nvPr>
            <p:ph type="body" idx="1"/>
          </p:nvPr>
        </p:nvSpPr>
        <p:spPr>
          <a:xfrm>
            <a:off x="2696584" y="4607511"/>
            <a:ext cx="7960659" cy="835460"/>
          </a:xfrm>
          <a:prstGeom prst="rect">
            <a:avLst/>
          </a:prstGeom>
          <a:noFill/>
          <a:ln>
            <a:noFill/>
          </a:ln>
        </p:spPr>
        <p:txBody>
          <a:bodyPr spcFirstLastPara="1" wrap="square" lIns="91425" tIns="45700" rIns="91425" bIns="45700" anchor="t" anchorCtr="0">
            <a:normAutofit/>
          </a:bodyPr>
          <a:lstStyle>
            <a:lvl1pPr marL="457200" lvl="0" indent="-228600" algn="r">
              <a:spcBef>
                <a:spcPts val="400"/>
              </a:spcBef>
              <a:spcAft>
                <a:spcPts val="0"/>
              </a:spcAft>
              <a:buSzPts val="2600"/>
              <a:buNone/>
              <a:defRPr sz="2000">
                <a:solidFill>
                  <a:schemeClr val="dk2"/>
                </a:solidFill>
              </a:defRPr>
            </a:lvl1pPr>
            <a:lvl2pPr marL="914400" lvl="1" indent="-228600" algn="l">
              <a:spcBef>
                <a:spcPts val="360"/>
              </a:spcBef>
              <a:spcAft>
                <a:spcPts val="0"/>
              </a:spcAft>
              <a:buSzPts val="2340"/>
              <a:buNone/>
              <a:defRPr sz="1800">
                <a:solidFill>
                  <a:srgbClr val="888888"/>
                </a:solidFill>
              </a:defRPr>
            </a:lvl2pPr>
            <a:lvl3pPr marL="1371600" lvl="2" indent="-228600" algn="l">
              <a:spcBef>
                <a:spcPts val="320"/>
              </a:spcBef>
              <a:spcAft>
                <a:spcPts val="0"/>
              </a:spcAft>
              <a:buSzPts val="2080"/>
              <a:buNone/>
              <a:defRPr sz="1600">
                <a:solidFill>
                  <a:srgbClr val="888888"/>
                </a:solidFill>
              </a:defRPr>
            </a:lvl3pPr>
            <a:lvl4pPr marL="1828800" lvl="3" indent="-228600" algn="l">
              <a:spcBef>
                <a:spcPts val="300"/>
              </a:spcBef>
              <a:spcAft>
                <a:spcPts val="0"/>
              </a:spcAft>
              <a:buSzPts val="1820"/>
              <a:buNone/>
              <a:defRPr sz="1400">
                <a:solidFill>
                  <a:srgbClr val="888888"/>
                </a:solidFill>
              </a:defRPr>
            </a:lvl4pPr>
            <a:lvl5pPr marL="2286000" lvl="4" indent="-228600" algn="l">
              <a:spcBef>
                <a:spcPts val="300"/>
              </a:spcBef>
              <a:spcAft>
                <a:spcPts val="0"/>
              </a:spcAft>
              <a:buSzPts val="1820"/>
              <a:buNone/>
              <a:defRPr sz="1400">
                <a:solidFill>
                  <a:srgbClr val="888888"/>
                </a:solidFill>
              </a:defRPr>
            </a:lvl5pPr>
            <a:lvl6pPr marL="2743200" lvl="5" indent="-228600" algn="l">
              <a:spcBef>
                <a:spcPts val="300"/>
              </a:spcBef>
              <a:spcAft>
                <a:spcPts val="0"/>
              </a:spcAft>
              <a:buSzPts val="1820"/>
              <a:buNone/>
              <a:defRPr sz="1400">
                <a:solidFill>
                  <a:srgbClr val="888888"/>
                </a:solidFill>
              </a:defRPr>
            </a:lvl6pPr>
            <a:lvl7pPr marL="3200400" lvl="6" indent="-228600" algn="l">
              <a:spcBef>
                <a:spcPts val="300"/>
              </a:spcBef>
              <a:spcAft>
                <a:spcPts val="0"/>
              </a:spcAft>
              <a:buSzPts val="1820"/>
              <a:buNone/>
              <a:defRPr sz="1400">
                <a:solidFill>
                  <a:srgbClr val="888888"/>
                </a:solidFill>
              </a:defRPr>
            </a:lvl7pPr>
            <a:lvl8pPr marL="3657600" lvl="7" indent="-228600" algn="l">
              <a:spcBef>
                <a:spcPts val="300"/>
              </a:spcBef>
              <a:spcAft>
                <a:spcPts val="0"/>
              </a:spcAft>
              <a:buSzPts val="1820"/>
              <a:buNone/>
              <a:defRPr sz="1400">
                <a:solidFill>
                  <a:srgbClr val="888888"/>
                </a:solidFill>
              </a:defRPr>
            </a:lvl8pPr>
            <a:lvl9pPr marL="4114800" lvl="8" indent="-228600" algn="l">
              <a:spcBef>
                <a:spcPts val="300"/>
              </a:spcBef>
              <a:spcAft>
                <a:spcPts val="300"/>
              </a:spcAft>
              <a:buSzPts val="1820"/>
              <a:buNone/>
              <a:defRPr sz="1400">
                <a:solidFill>
                  <a:srgbClr val="888888"/>
                </a:solidFill>
              </a:defRPr>
            </a:lvl9pPr>
          </a:lstStyle>
          <a:p>
            <a:endParaRPr/>
          </a:p>
        </p:txBody>
      </p:sp>
      <p:sp>
        <p:nvSpPr>
          <p:cNvPr id="42" name="Google Shape;42;p25"/>
          <p:cNvSpPr txBox="1">
            <a:spLocks noGrp="1"/>
          </p:cNvSpPr>
          <p:nvPr>
            <p:ph type="dt" idx="10"/>
          </p:nvPr>
        </p:nvSpPr>
        <p:spPr>
          <a:xfrm>
            <a:off x="8229600" y="6172201"/>
            <a:ext cx="3352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5"/>
          <p:cNvSpPr txBox="1">
            <a:spLocks noGrp="1"/>
          </p:cNvSpPr>
          <p:nvPr>
            <p:ph type="ftr" idx="11"/>
          </p:nvPr>
        </p:nvSpPr>
        <p:spPr>
          <a:xfrm>
            <a:off x="609600" y="6172201"/>
            <a:ext cx="447040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5"/>
          <p:cNvSpPr txBox="1">
            <a:spLocks noGrp="1"/>
          </p:cNvSpPr>
          <p:nvPr>
            <p:ph type="sldNum" idx="12"/>
          </p:nvPr>
        </p:nvSpPr>
        <p:spPr>
          <a:xfrm>
            <a:off x="5080000" y="6172201"/>
            <a:ext cx="2438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7F7F7F"/>
                </a:solidFill>
              </a:defRPr>
            </a:lvl1pPr>
            <a:lvl2pPr marL="0" lvl="1" indent="0" algn="ctr">
              <a:spcBef>
                <a:spcPts val="0"/>
              </a:spcBef>
              <a:buNone/>
              <a:defRPr>
                <a:solidFill>
                  <a:srgbClr val="7F7F7F"/>
                </a:solidFill>
              </a:defRPr>
            </a:lvl2pPr>
            <a:lvl3pPr marL="0" lvl="2" indent="0" algn="ctr">
              <a:spcBef>
                <a:spcPts val="0"/>
              </a:spcBef>
              <a:buNone/>
              <a:defRPr>
                <a:solidFill>
                  <a:srgbClr val="7F7F7F"/>
                </a:solidFill>
              </a:defRPr>
            </a:lvl3pPr>
            <a:lvl4pPr marL="0" lvl="3" indent="0" algn="ctr">
              <a:spcBef>
                <a:spcPts val="0"/>
              </a:spcBef>
              <a:buNone/>
              <a:defRPr>
                <a:solidFill>
                  <a:srgbClr val="7F7F7F"/>
                </a:solidFill>
              </a:defRPr>
            </a:lvl4pPr>
            <a:lvl5pPr marL="0" lvl="4" indent="0" algn="ctr">
              <a:spcBef>
                <a:spcPts val="0"/>
              </a:spcBef>
              <a:buNone/>
              <a:defRPr>
                <a:solidFill>
                  <a:srgbClr val="7F7F7F"/>
                </a:solidFill>
              </a:defRPr>
            </a:lvl5pPr>
            <a:lvl6pPr marL="0" lvl="5" indent="0" algn="ctr">
              <a:spcBef>
                <a:spcPts val="0"/>
              </a:spcBef>
              <a:buNone/>
              <a:defRPr>
                <a:solidFill>
                  <a:srgbClr val="7F7F7F"/>
                </a:solidFill>
              </a:defRPr>
            </a:lvl6pPr>
            <a:lvl7pPr marL="0" lvl="6" indent="0" algn="ctr">
              <a:spcBef>
                <a:spcPts val="0"/>
              </a:spcBef>
              <a:buNone/>
              <a:defRPr>
                <a:solidFill>
                  <a:srgbClr val="7F7F7F"/>
                </a:solidFill>
              </a:defRPr>
            </a:lvl7pPr>
            <a:lvl8pPr marL="0" lvl="7" indent="0" algn="ctr">
              <a:spcBef>
                <a:spcPts val="0"/>
              </a:spcBef>
              <a:buNone/>
              <a:defRPr>
                <a:solidFill>
                  <a:srgbClr val="7F7F7F"/>
                </a:solidFill>
              </a:defRPr>
            </a:lvl8pPr>
            <a:lvl9pPr marL="0" lvl="8" indent="0" algn="ctr">
              <a:spcBef>
                <a:spcPts val="0"/>
              </a:spcBef>
              <a:buNone/>
              <a:defRPr>
                <a:solidFill>
                  <a:srgbClr val="7F7F7F"/>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26"/>
          <p:cNvSpPr txBox="1">
            <a:spLocks noGrp="1"/>
          </p:cNvSpPr>
          <p:nvPr>
            <p:ph type="dt" idx="10"/>
          </p:nvPr>
        </p:nvSpPr>
        <p:spPr>
          <a:xfrm>
            <a:off x="8229600" y="6172201"/>
            <a:ext cx="3352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6"/>
          <p:cNvSpPr txBox="1">
            <a:spLocks noGrp="1"/>
          </p:cNvSpPr>
          <p:nvPr>
            <p:ph type="ftr" idx="11"/>
          </p:nvPr>
        </p:nvSpPr>
        <p:spPr>
          <a:xfrm>
            <a:off x="609600" y="6172201"/>
            <a:ext cx="447040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6"/>
          <p:cNvSpPr txBox="1">
            <a:spLocks noGrp="1"/>
          </p:cNvSpPr>
          <p:nvPr>
            <p:ph type="sldNum" idx="12"/>
          </p:nvPr>
        </p:nvSpPr>
        <p:spPr>
          <a:xfrm>
            <a:off x="5080000" y="6172201"/>
            <a:ext cx="2438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7F7F7F"/>
                </a:solidFill>
              </a:defRPr>
            </a:lvl1pPr>
            <a:lvl2pPr marL="0" lvl="1" indent="0" algn="ctr">
              <a:spcBef>
                <a:spcPts val="0"/>
              </a:spcBef>
              <a:buNone/>
              <a:defRPr>
                <a:solidFill>
                  <a:srgbClr val="7F7F7F"/>
                </a:solidFill>
              </a:defRPr>
            </a:lvl2pPr>
            <a:lvl3pPr marL="0" lvl="2" indent="0" algn="ctr">
              <a:spcBef>
                <a:spcPts val="0"/>
              </a:spcBef>
              <a:buNone/>
              <a:defRPr>
                <a:solidFill>
                  <a:srgbClr val="7F7F7F"/>
                </a:solidFill>
              </a:defRPr>
            </a:lvl3pPr>
            <a:lvl4pPr marL="0" lvl="3" indent="0" algn="ctr">
              <a:spcBef>
                <a:spcPts val="0"/>
              </a:spcBef>
              <a:buNone/>
              <a:defRPr>
                <a:solidFill>
                  <a:srgbClr val="7F7F7F"/>
                </a:solidFill>
              </a:defRPr>
            </a:lvl4pPr>
            <a:lvl5pPr marL="0" lvl="4" indent="0" algn="ctr">
              <a:spcBef>
                <a:spcPts val="0"/>
              </a:spcBef>
              <a:buNone/>
              <a:defRPr>
                <a:solidFill>
                  <a:srgbClr val="7F7F7F"/>
                </a:solidFill>
              </a:defRPr>
            </a:lvl5pPr>
            <a:lvl6pPr marL="0" lvl="5" indent="0" algn="ctr">
              <a:spcBef>
                <a:spcPts val="0"/>
              </a:spcBef>
              <a:buNone/>
              <a:defRPr>
                <a:solidFill>
                  <a:srgbClr val="7F7F7F"/>
                </a:solidFill>
              </a:defRPr>
            </a:lvl6pPr>
            <a:lvl7pPr marL="0" lvl="6" indent="0" algn="ctr">
              <a:spcBef>
                <a:spcPts val="0"/>
              </a:spcBef>
              <a:buNone/>
              <a:defRPr>
                <a:solidFill>
                  <a:srgbClr val="7F7F7F"/>
                </a:solidFill>
              </a:defRPr>
            </a:lvl7pPr>
            <a:lvl8pPr marL="0" lvl="7" indent="0" algn="ctr">
              <a:spcBef>
                <a:spcPts val="0"/>
              </a:spcBef>
              <a:buNone/>
              <a:defRPr>
                <a:solidFill>
                  <a:srgbClr val="7F7F7F"/>
                </a:solidFill>
              </a:defRPr>
            </a:lvl8pPr>
            <a:lvl9pPr marL="0" lvl="8" indent="0" algn="ctr">
              <a:spcBef>
                <a:spcPts val="0"/>
              </a:spcBef>
              <a:buNone/>
              <a:defRPr>
                <a:solidFill>
                  <a:srgbClr val="7F7F7F"/>
                </a:solidFill>
              </a:defRPr>
            </a:lvl9pPr>
          </a:lstStyle>
          <a:p>
            <a:pPr marL="0" lvl="0" indent="0" algn="ctr" rtl="0">
              <a:spcBef>
                <a:spcPts val="0"/>
              </a:spcBef>
              <a:spcAft>
                <a:spcPts val="0"/>
              </a:spcAft>
              <a:buNone/>
            </a:pPr>
            <a:fld id="{00000000-1234-1234-1234-123412341234}" type="slidenum">
              <a:rPr lang="en-US"/>
              <a:t>‹#›</a:t>
            </a:fld>
            <a:endParaRPr/>
          </a:p>
        </p:txBody>
      </p:sp>
      <p:sp>
        <p:nvSpPr>
          <p:cNvPr id="49" name="Google Shape;49;p26"/>
          <p:cNvSpPr txBox="1">
            <a:spLocks noGrp="1"/>
          </p:cNvSpPr>
          <p:nvPr>
            <p:ph type="title"/>
          </p:nvPr>
        </p:nvSpPr>
        <p:spPr>
          <a:xfrm>
            <a:off x="2391053" y="4372168"/>
            <a:ext cx="8683348" cy="11430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2304"/>
              <a:buChar ch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6"/>
          <p:cNvSpPr txBox="1">
            <a:spLocks noGrp="1"/>
          </p:cNvSpPr>
          <p:nvPr>
            <p:ph type="body" idx="1"/>
          </p:nvPr>
        </p:nvSpPr>
        <p:spPr>
          <a:xfrm>
            <a:off x="1523999" y="731519"/>
            <a:ext cx="4462272" cy="3474720"/>
          </a:xfrm>
          <a:prstGeom prst="rect">
            <a:avLst/>
          </a:prstGeom>
          <a:noFill/>
          <a:ln>
            <a:noFill/>
          </a:ln>
        </p:spPr>
        <p:txBody>
          <a:bodyPr spcFirstLastPara="1" wrap="square" lIns="91425" tIns="45700" rIns="91425" bIns="45700" anchor="t" anchorCtr="0">
            <a:normAutofit/>
          </a:bodyPr>
          <a:lstStyle>
            <a:lvl1pPr marL="457200" lvl="0" indent="-377190" algn="l">
              <a:spcBef>
                <a:spcPts val="360"/>
              </a:spcBef>
              <a:spcAft>
                <a:spcPts val="0"/>
              </a:spcAft>
              <a:buSzPts val="2340"/>
              <a:buChar char="*"/>
              <a:defRPr/>
            </a:lvl1pPr>
            <a:lvl2pPr marL="914400" lvl="1" indent="-377190" algn="l">
              <a:spcBef>
                <a:spcPts val="360"/>
              </a:spcBef>
              <a:spcAft>
                <a:spcPts val="0"/>
              </a:spcAft>
              <a:buSzPts val="2340"/>
              <a:buChar char="*"/>
              <a:defRPr/>
            </a:lvl2pPr>
            <a:lvl3pPr marL="1371600" lvl="2" indent="-377189" algn="l">
              <a:spcBef>
                <a:spcPts val="360"/>
              </a:spcBef>
              <a:spcAft>
                <a:spcPts val="0"/>
              </a:spcAft>
              <a:buSzPts val="2340"/>
              <a:buChar char="*"/>
              <a:defRPr/>
            </a:lvl3pPr>
            <a:lvl4pPr marL="1828800" lvl="3" indent="-377189" algn="l">
              <a:spcBef>
                <a:spcPts val="360"/>
              </a:spcBef>
              <a:spcAft>
                <a:spcPts val="0"/>
              </a:spcAft>
              <a:buSzPts val="2340"/>
              <a:buChar char="*"/>
              <a:defRPr/>
            </a:lvl4pPr>
            <a:lvl5pPr marL="2286000" lvl="4" indent="-377189" algn="l">
              <a:spcBef>
                <a:spcPts val="360"/>
              </a:spcBef>
              <a:spcAft>
                <a:spcPts val="0"/>
              </a:spcAft>
              <a:buSzPts val="2340"/>
              <a:buChar char="*"/>
              <a:defRPr/>
            </a:lvl5pPr>
            <a:lvl6pPr marL="2743200" lvl="5" indent="-377189" algn="l">
              <a:spcBef>
                <a:spcPts val="360"/>
              </a:spcBef>
              <a:spcAft>
                <a:spcPts val="0"/>
              </a:spcAft>
              <a:buSzPts val="2340"/>
              <a:buChar char="*"/>
              <a:defRPr/>
            </a:lvl6pPr>
            <a:lvl7pPr marL="3200400" lvl="6" indent="-377189" algn="l">
              <a:spcBef>
                <a:spcPts val="360"/>
              </a:spcBef>
              <a:spcAft>
                <a:spcPts val="0"/>
              </a:spcAft>
              <a:buSzPts val="2340"/>
              <a:buChar char="*"/>
              <a:defRPr/>
            </a:lvl7pPr>
            <a:lvl8pPr marL="3657600" lvl="7" indent="-377190" algn="l">
              <a:spcBef>
                <a:spcPts val="360"/>
              </a:spcBef>
              <a:spcAft>
                <a:spcPts val="0"/>
              </a:spcAft>
              <a:buSzPts val="2340"/>
              <a:buChar char="*"/>
              <a:defRPr/>
            </a:lvl8pPr>
            <a:lvl9pPr marL="4114800" lvl="8" indent="-377190" algn="l">
              <a:spcBef>
                <a:spcPts val="360"/>
              </a:spcBef>
              <a:spcAft>
                <a:spcPts val="300"/>
              </a:spcAft>
              <a:buSzPts val="2340"/>
              <a:buChar char="*"/>
              <a:defRPr/>
            </a:lvl9pPr>
          </a:lstStyle>
          <a:p>
            <a:endParaRPr/>
          </a:p>
        </p:txBody>
      </p:sp>
      <p:sp>
        <p:nvSpPr>
          <p:cNvPr id="51" name="Google Shape;51;p26"/>
          <p:cNvSpPr txBox="1">
            <a:spLocks noGrp="1"/>
          </p:cNvSpPr>
          <p:nvPr>
            <p:ph type="body" idx="2"/>
          </p:nvPr>
        </p:nvSpPr>
        <p:spPr>
          <a:xfrm>
            <a:off x="6193536" y="731520"/>
            <a:ext cx="4462272" cy="3474720"/>
          </a:xfrm>
          <a:prstGeom prst="rect">
            <a:avLst/>
          </a:prstGeom>
          <a:noFill/>
          <a:ln>
            <a:noFill/>
          </a:ln>
        </p:spPr>
        <p:txBody>
          <a:bodyPr spcFirstLastPara="1" wrap="square" lIns="91425" tIns="45700" rIns="91425" bIns="45700" anchor="t" anchorCtr="0">
            <a:normAutofit/>
          </a:bodyPr>
          <a:lstStyle>
            <a:lvl1pPr marL="457200" lvl="0" indent="-377190" algn="l">
              <a:spcBef>
                <a:spcPts val="360"/>
              </a:spcBef>
              <a:spcAft>
                <a:spcPts val="0"/>
              </a:spcAft>
              <a:buSzPts val="2340"/>
              <a:buChar char="*"/>
              <a:defRPr/>
            </a:lvl1pPr>
            <a:lvl2pPr marL="914400" lvl="1" indent="-377190" algn="l">
              <a:spcBef>
                <a:spcPts val="360"/>
              </a:spcBef>
              <a:spcAft>
                <a:spcPts val="0"/>
              </a:spcAft>
              <a:buSzPts val="2340"/>
              <a:buChar char="*"/>
              <a:defRPr/>
            </a:lvl2pPr>
            <a:lvl3pPr marL="1371600" lvl="2" indent="-377189" algn="l">
              <a:spcBef>
                <a:spcPts val="360"/>
              </a:spcBef>
              <a:spcAft>
                <a:spcPts val="0"/>
              </a:spcAft>
              <a:buSzPts val="2340"/>
              <a:buChar char="*"/>
              <a:defRPr/>
            </a:lvl3pPr>
            <a:lvl4pPr marL="1828800" lvl="3" indent="-377189" algn="l">
              <a:spcBef>
                <a:spcPts val="360"/>
              </a:spcBef>
              <a:spcAft>
                <a:spcPts val="0"/>
              </a:spcAft>
              <a:buSzPts val="2340"/>
              <a:buChar char="*"/>
              <a:defRPr/>
            </a:lvl4pPr>
            <a:lvl5pPr marL="2286000" lvl="4" indent="-377189" algn="l">
              <a:spcBef>
                <a:spcPts val="360"/>
              </a:spcBef>
              <a:spcAft>
                <a:spcPts val="0"/>
              </a:spcAft>
              <a:buSzPts val="2340"/>
              <a:buChar char="*"/>
              <a:defRPr/>
            </a:lvl5pPr>
            <a:lvl6pPr marL="2743200" lvl="5" indent="-377189" algn="l">
              <a:spcBef>
                <a:spcPts val="360"/>
              </a:spcBef>
              <a:spcAft>
                <a:spcPts val="0"/>
              </a:spcAft>
              <a:buSzPts val="2340"/>
              <a:buChar char="*"/>
              <a:defRPr/>
            </a:lvl6pPr>
            <a:lvl7pPr marL="3200400" lvl="6" indent="-377189" algn="l">
              <a:spcBef>
                <a:spcPts val="360"/>
              </a:spcBef>
              <a:spcAft>
                <a:spcPts val="0"/>
              </a:spcAft>
              <a:buSzPts val="2340"/>
              <a:buChar char="*"/>
              <a:defRPr/>
            </a:lvl7pPr>
            <a:lvl8pPr marL="3657600" lvl="7" indent="-377190" algn="l">
              <a:spcBef>
                <a:spcPts val="360"/>
              </a:spcBef>
              <a:spcAft>
                <a:spcPts val="0"/>
              </a:spcAft>
              <a:buSzPts val="2340"/>
              <a:buChar char="*"/>
              <a:defRPr/>
            </a:lvl8pPr>
            <a:lvl9pPr marL="4114800" lvl="8" indent="-377190" algn="l">
              <a:spcBef>
                <a:spcPts val="360"/>
              </a:spcBef>
              <a:spcAft>
                <a:spcPts val="300"/>
              </a:spcAft>
              <a:buSzPts val="234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27"/>
          <p:cNvSpPr txBox="1">
            <a:spLocks noGrp="1"/>
          </p:cNvSpPr>
          <p:nvPr>
            <p:ph type="body" idx="1"/>
          </p:nvPr>
        </p:nvSpPr>
        <p:spPr>
          <a:xfrm>
            <a:off x="1524000" y="731520"/>
            <a:ext cx="4462272" cy="639762"/>
          </a:xfrm>
          <a:prstGeom prst="rect">
            <a:avLst/>
          </a:prstGeom>
          <a:noFill/>
          <a:ln>
            <a:noFill/>
          </a:ln>
        </p:spPr>
        <p:txBody>
          <a:bodyPr spcFirstLastPara="1" wrap="square" lIns="91425" tIns="45700" rIns="91425" bIns="45700" anchor="b" anchorCtr="0">
            <a:noAutofit/>
          </a:bodyPr>
          <a:lstStyle>
            <a:lvl1pPr marL="457200" lvl="0" indent="-228600" algn="ctr">
              <a:spcBef>
                <a:spcPts val="480"/>
              </a:spcBef>
              <a:spcAft>
                <a:spcPts val="0"/>
              </a:spcAft>
              <a:buSzPts val="3120"/>
              <a:buNone/>
              <a:defRPr sz="2400" b="1" i="0">
                <a:solidFill>
                  <a:schemeClr val="dk1"/>
                </a:solidFill>
                <a:latin typeface="Trebuchet MS"/>
                <a:ea typeface="Trebuchet MS"/>
                <a:cs typeface="Trebuchet MS"/>
                <a:sym typeface="Trebuchet MS"/>
              </a:defRPr>
            </a:lvl1pPr>
            <a:lvl2pPr marL="914400" lvl="1" indent="-228600" algn="l">
              <a:spcBef>
                <a:spcPts val="400"/>
              </a:spcBef>
              <a:spcAft>
                <a:spcPts val="0"/>
              </a:spcAft>
              <a:buSzPts val="2600"/>
              <a:buNone/>
              <a:defRPr sz="2000" b="1"/>
            </a:lvl2pPr>
            <a:lvl3pPr marL="1371600" lvl="2" indent="-228600" algn="l">
              <a:spcBef>
                <a:spcPts val="360"/>
              </a:spcBef>
              <a:spcAft>
                <a:spcPts val="0"/>
              </a:spcAft>
              <a:buSzPts val="2340"/>
              <a:buNone/>
              <a:defRPr sz="1800" b="1"/>
            </a:lvl3pPr>
            <a:lvl4pPr marL="1828800" lvl="3" indent="-228600" algn="l">
              <a:spcBef>
                <a:spcPts val="320"/>
              </a:spcBef>
              <a:spcAft>
                <a:spcPts val="0"/>
              </a:spcAft>
              <a:buSzPts val="2080"/>
              <a:buNone/>
              <a:defRPr sz="1600" b="1"/>
            </a:lvl4pPr>
            <a:lvl5pPr marL="2286000" lvl="4" indent="-228600" algn="l">
              <a:spcBef>
                <a:spcPts val="320"/>
              </a:spcBef>
              <a:spcAft>
                <a:spcPts val="0"/>
              </a:spcAft>
              <a:buSzPts val="2080"/>
              <a:buNone/>
              <a:defRPr sz="1600" b="1"/>
            </a:lvl5pPr>
            <a:lvl6pPr marL="2743200" lvl="5" indent="-228600" algn="l">
              <a:spcBef>
                <a:spcPts val="320"/>
              </a:spcBef>
              <a:spcAft>
                <a:spcPts val="0"/>
              </a:spcAft>
              <a:buSzPts val="2080"/>
              <a:buNone/>
              <a:defRPr sz="1600" b="1"/>
            </a:lvl6pPr>
            <a:lvl7pPr marL="3200400" lvl="6" indent="-228600" algn="l">
              <a:spcBef>
                <a:spcPts val="320"/>
              </a:spcBef>
              <a:spcAft>
                <a:spcPts val="0"/>
              </a:spcAft>
              <a:buSzPts val="2080"/>
              <a:buNone/>
              <a:defRPr sz="1600" b="1"/>
            </a:lvl7pPr>
            <a:lvl8pPr marL="3657600" lvl="7" indent="-228600" algn="l">
              <a:spcBef>
                <a:spcPts val="320"/>
              </a:spcBef>
              <a:spcAft>
                <a:spcPts val="0"/>
              </a:spcAft>
              <a:buSzPts val="2080"/>
              <a:buNone/>
              <a:defRPr sz="1600" b="1"/>
            </a:lvl8pPr>
            <a:lvl9pPr marL="4114800" lvl="8" indent="-228600" algn="l">
              <a:spcBef>
                <a:spcPts val="320"/>
              </a:spcBef>
              <a:spcAft>
                <a:spcPts val="300"/>
              </a:spcAft>
              <a:buSzPts val="2080"/>
              <a:buNone/>
              <a:defRPr sz="1600" b="1"/>
            </a:lvl9pPr>
          </a:lstStyle>
          <a:p>
            <a:endParaRPr/>
          </a:p>
        </p:txBody>
      </p:sp>
      <p:sp>
        <p:nvSpPr>
          <p:cNvPr id="54" name="Google Shape;54;p27"/>
          <p:cNvSpPr txBox="1">
            <a:spLocks noGrp="1"/>
          </p:cNvSpPr>
          <p:nvPr>
            <p:ph type="body" idx="2"/>
          </p:nvPr>
        </p:nvSpPr>
        <p:spPr>
          <a:xfrm>
            <a:off x="1541929" y="1400327"/>
            <a:ext cx="4462272" cy="2743200"/>
          </a:xfrm>
          <a:prstGeom prst="rect">
            <a:avLst/>
          </a:prstGeom>
          <a:noFill/>
          <a:ln>
            <a:noFill/>
          </a:ln>
        </p:spPr>
        <p:txBody>
          <a:bodyPr spcFirstLastPara="1" wrap="square" lIns="91425" tIns="45700" rIns="91425" bIns="45700" anchor="t" anchorCtr="0">
            <a:normAutofit/>
          </a:bodyPr>
          <a:lstStyle>
            <a:lvl1pPr marL="457200" lvl="0" indent="-377190" algn="l">
              <a:spcBef>
                <a:spcPts val="360"/>
              </a:spcBef>
              <a:spcAft>
                <a:spcPts val="0"/>
              </a:spcAft>
              <a:buSzPts val="2340"/>
              <a:buChar char="*"/>
              <a:defRPr sz="1800"/>
            </a:lvl1pPr>
            <a:lvl2pPr marL="914400" lvl="1" indent="-377190" algn="l">
              <a:spcBef>
                <a:spcPts val="360"/>
              </a:spcBef>
              <a:spcAft>
                <a:spcPts val="0"/>
              </a:spcAft>
              <a:buSzPts val="2340"/>
              <a:buChar char="*"/>
              <a:defRPr sz="1800"/>
            </a:lvl2pPr>
            <a:lvl3pPr marL="1371600" lvl="2" indent="-360680" algn="l">
              <a:spcBef>
                <a:spcPts val="320"/>
              </a:spcBef>
              <a:spcAft>
                <a:spcPts val="0"/>
              </a:spcAft>
              <a:buSzPts val="2080"/>
              <a:buChar char="*"/>
              <a:defRPr sz="1600"/>
            </a:lvl3pPr>
            <a:lvl4pPr marL="1828800" lvl="3" indent="-360680" algn="l">
              <a:spcBef>
                <a:spcPts val="320"/>
              </a:spcBef>
              <a:spcAft>
                <a:spcPts val="0"/>
              </a:spcAft>
              <a:buSzPts val="2080"/>
              <a:buChar char="*"/>
              <a:defRPr sz="1600"/>
            </a:lvl4pPr>
            <a:lvl5pPr marL="2286000" lvl="4" indent="-360679" algn="l">
              <a:spcBef>
                <a:spcPts val="320"/>
              </a:spcBef>
              <a:spcAft>
                <a:spcPts val="0"/>
              </a:spcAft>
              <a:buSzPts val="2080"/>
              <a:buChar char="*"/>
              <a:defRPr sz="1600"/>
            </a:lvl5pPr>
            <a:lvl6pPr marL="2743200" lvl="5" indent="-360679" algn="l">
              <a:spcBef>
                <a:spcPts val="320"/>
              </a:spcBef>
              <a:spcAft>
                <a:spcPts val="0"/>
              </a:spcAft>
              <a:buSzPts val="2080"/>
              <a:buChar char="*"/>
              <a:defRPr sz="1600"/>
            </a:lvl6pPr>
            <a:lvl7pPr marL="3200400" lvl="6" indent="-360679" algn="l">
              <a:spcBef>
                <a:spcPts val="320"/>
              </a:spcBef>
              <a:spcAft>
                <a:spcPts val="0"/>
              </a:spcAft>
              <a:buSzPts val="2080"/>
              <a:buChar char="*"/>
              <a:defRPr sz="1600"/>
            </a:lvl7pPr>
            <a:lvl8pPr marL="3657600" lvl="7" indent="-360679" algn="l">
              <a:spcBef>
                <a:spcPts val="320"/>
              </a:spcBef>
              <a:spcAft>
                <a:spcPts val="0"/>
              </a:spcAft>
              <a:buSzPts val="2080"/>
              <a:buChar char="*"/>
              <a:defRPr sz="1600"/>
            </a:lvl8pPr>
            <a:lvl9pPr marL="4114800" lvl="8" indent="-360679" algn="l">
              <a:spcBef>
                <a:spcPts val="320"/>
              </a:spcBef>
              <a:spcAft>
                <a:spcPts val="300"/>
              </a:spcAft>
              <a:buSzPts val="2080"/>
              <a:buChar char="*"/>
              <a:defRPr sz="1600"/>
            </a:lvl9pPr>
          </a:lstStyle>
          <a:p>
            <a:endParaRPr/>
          </a:p>
        </p:txBody>
      </p:sp>
      <p:sp>
        <p:nvSpPr>
          <p:cNvPr id="55" name="Google Shape;55;p27"/>
          <p:cNvSpPr txBox="1">
            <a:spLocks noGrp="1"/>
          </p:cNvSpPr>
          <p:nvPr>
            <p:ph type="body" idx="3"/>
          </p:nvPr>
        </p:nvSpPr>
        <p:spPr>
          <a:xfrm>
            <a:off x="6196403" y="731520"/>
            <a:ext cx="4462272" cy="639762"/>
          </a:xfrm>
          <a:prstGeom prst="rect">
            <a:avLst/>
          </a:prstGeom>
          <a:noFill/>
          <a:ln>
            <a:noFill/>
          </a:ln>
        </p:spPr>
        <p:txBody>
          <a:bodyPr spcFirstLastPara="1" wrap="square" lIns="91425" tIns="45700" rIns="91425" bIns="45700" anchor="b" anchorCtr="0">
            <a:noAutofit/>
          </a:bodyPr>
          <a:lstStyle>
            <a:lvl1pPr marL="457200" lvl="0" indent="-228600" algn="ctr">
              <a:spcBef>
                <a:spcPts val="480"/>
              </a:spcBef>
              <a:spcAft>
                <a:spcPts val="0"/>
              </a:spcAft>
              <a:buSzPts val="3120"/>
              <a:buNone/>
              <a:defRPr sz="2400" b="1" i="0">
                <a:solidFill>
                  <a:schemeClr val="dk1"/>
                </a:solidFill>
                <a:latin typeface="Trebuchet MS"/>
                <a:ea typeface="Trebuchet MS"/>
                <a:cs typeface="Trebuchet MS"/>
                <a:sym typeface="Trebuchet MS"/>
              </a:defRPr>
            </a:lvl1pPr>
            <a:lvl2pPr marL="914400" lvl="1" indent="-228600" algn="l">
              <a:spcBef>
                <a:spcPts val="400"/>
              </a:spcBef>
              <a:spcAft>
                <a:spcPts val="0"/>
              </a:spcAft>
              <a:buSzPts val="2600"/>
              <a:buNone/>
              <a:defRPr sz="2000" b="1"/>
            </a:lvl2pPr>
            <a:lvl3pPr marL="1371600" lvl="2" indent="-228600" algn="l">
              <a:spcBef>
                <a:spcPts val="360"/>
              </a:spcBef>
              <a:spcAft>
                <a:spcPts val="0"/>
              </a:spcAft>
              <a:buSzPts val="2340"/>
              <a:buNone/>
              <a:defRPr sz="1800" b="1"/>
            </a:lvl3pPr>
            <a:lvl4pPr marL="1828800" lvl="3" indent="-228600" algn="l">
              <a:spcBef>
                <a:spcPts val="320"/>
              </a:spcBef>
              <a:spcAft>
                <a:spcPts val="0"/>
              </a:spcAft>
              <a:buSzPts val="2080"/>
              <a:buNone/>
              <a:defRPr sz="1600" b="1"/>
            </a:lvl4pPr>
            <a:lvl5pPr marL="2286000" lvl="4" indent="-228600" algn="l">
              <a:spcBef>
                <a:spcPts val="320"/>
              </a:spcBef>
              <a:spcAft>
                <a:spcPts val="0"/>
              </a:spcAft>
              <a:buSzPts val="2080"/>
              <a:buNone/>
              <a:defRPr sz="1600" b="1"/>
            </a:lvl5pPr>
            <a:lvl6pPr marL="2743200" lvl="5" indent="-228600" algn="l">
              <a:spcBef>
                <a:spcPts val="320"/>
              </a:spcBef>
              <a:spcAft>
                <a:spcPts val="0"/>
              </a:spcAft>
              <a:buSzPts val="2080"/>
              <a:buNone/>
              <a:defRPr sz="1600" b="1"/>
            </a:lvl6pPr>
            <a:lvl7pPr marL="3200400" lvl="6" indent="-228600" algn="l">
              <a:spcBef>
                <a:spcPts val="320"/>
              </a:spcBef>
              <a:spcAft>
                <a:spcPts val="0"/>
              </a:spcAft>
              <a:buSzPts val="2080"/>
              <a:buNone/>
              <a:defRPr sz="1600" b="1"/>
            </a:lvl7pPr>
            <a:lvl8pPr marL="3657600" lvl="7" indent="-228600" algn="l">
              <a:spcBef>
                <a:spcPts val="320"/>
              </a:spcBef>
              <a:spcAft>
                <a:spcPts val="0"/>
              </a:spcAft>
              <a:buSzPts val="2080"/>
              <a:buNone/>
              <a:defRPr sz="1600" b="1"/>
            </a:lvl8pPr>
            <a:lvl9pPr marL="4114800" lvl="8" indent="-228600" algn="l">
              <a:spcBef>
                <a:spcPts val="320"/>
              </a:spcBef>
              <a:spcAft>
                <a:spcPts val="300"/>
              </a:spcAft>
              <a:buSzPts val="2080"/>
              <a:buNone/>
              <a:defRPr sz="1600" b="1"/>
            </a:lvl9pPr>
          </a:lstStyle>
          <a:p>
            <a:endParaRPr/>
          </a:p>
        </p:txBody>
      </p:sp>
      <p:sp>
        <p:nvSpPr>
          <p:cNvPr id="56" name="Google Shape;56;p27"/>
          <p:cNvSpPr txBox="1">
            <a:spLocks noGrp="1"/>
          </p:cNvSpPr>
          <p:nvPr>
            <p:ph type="body" idx="4"/>
          </p:nvPr>
        </p:nvSpPr>
        <p:spPr>
          <a:xfrm>
            <a:off x="6193367" y="1399032"/>
            <a:ext cx="4462272" cy="2743200"/>
          </a:xfrm>
          <a:prstGeom prst="rect">
            <a:avLst/>
          </a:prstGeom>
          <a:noFill/>
          <a:ln>
            <a:noFill/>
          </a:ln>
        </p:spPr>
        <p:txBody>
          <a:bodyPr spcFirstLastPara="1" wrap="square" lIns="91425" tIns="45700" rIns="91425" bIns="45700" anchor="t" anchorCtr="0">
            <a:normAutofit/>
          </a:bodyPr>
          <a:lstStyle>
            <a:lvl1pPr marL="457200" lvl="0" indent="-377190" algn="l">
              <a:spcBef>
                <a:spcPts val="360"/>
              </a:spcBef>
              <a:spcAft>
                <a:spcPts val="0"/>
              </a:spcAft>
              <a:buSzPts val="2340"/>
              <a:buChar char="*"/>
              <a:defRPr sz="1800"/>
            </a:lvl1pPr>
            <a:lvl2pPr marL="914400" lvl="1" indent="-377190" algn="l">
              <a:spcBef>
                <a:spcPts val="360"/>
              </a:spcBef>
              <a:spcAft>
                <a:spcPts val="0"/>
              </a:spcAft>
              <a:buSzPts val="2340"/>
              <a:buChar char="*"/>
              <a:defRPr sz="1800"/>
            </a:lvl2pPr>
            <a:lvl3pPr marL="1371600" lvl="2" indent="-360680" algn="l">
              <a:spcBef>
                <a:spcPts val="320"/>
              </a:spcBef>
              <a:spcAft>
                <a:spcPts val="0"/>
              </a:spcAft>
              <a:buSzPts val="2080"/>
              <a:buChar char="*"/>
              <a:defRPr sz="1600"/>
            </a:lvl3pPr>
            <a:lvl4pPr marL="1828800" lvl="3" indent="-360680" algn="l">
              <a:spcBef>
                <a:spcPts val="320"/>
              </a:spcBef>
              <a:spcAft>
                <a:spcPts val="0"/>
              </a:spcAft>
              <a:buSzPts val="2080"/>
              <a:buChar char="*"/>
              <a:defRPr sz="1600"/>
            </a:lvl4pPr>
            <a:lvl5pPr marL="2286000" lvl="4" indent="-360679" algn="l">
              <a:spcBef>
                <a:spcPts val="320"/>
              </a:spcBef>
              <a:spcAft>
                <a:spcPts val="0"/>
              </a:spcAft>
              <a:buSzPts val="2080"/>
              <a:buChar char="*"/>
              <a:defRPr sz="1600"/>
            </a:lvl5pPr>
            <a:lvl6pPr marL="2743200" lvl="5" indent="-360679" algn="l">
              <a:spcBef>
                <a:spcPts val="320"/>
              </a:spcBef>
              <a:spcAft>
                <a:spcPts val="0"/>
              </a:spcAft>
              <a:buSzPts val="2080"/>
              <a:buChar char="*"/>
              <a:defRPr sz="1600"/>
            </a:lvl6pPr>
            <a:lvl7pPr marL="3200400" lvl="6" indent="-360679" algn="l">
              <a:spcBef>
                <a:spcPts val="320"/>
              </a:spcBef>
              <a:spcAft>
                <a:spcPts val="0"/>
              </a:spcAft>
              <a:buSzPts val="2080"/>
              <a:buChar char="*"/>
              <a:defRPr sz="1600"/>
            </a:lvl7pPr>
            <a:lvl8pPr marL="3657600" lvl="7" indent="-360679" algn="l">
              <a:spcBef>
                <a:spcPts val="320"/>
              </a:spcBef>
              <a:spcAft>
                <a:spcPts val="0"/>
              </a:spcAft>
              <a:buSzPts val="2080"/>
              <a:buChar char="*"/>
              <a:defRPr sz="1600"/>
            </a:lvl8pPr>
            <a:lvl9pPr marL="4114800" lvl="8" indent="-360679" algn="l">
              <a:spcBef>
                <a:spcPts val="320"/>
              </a:spcBef>
              <a:spcAft>
                <a:spcPts val="300"/>
              </a:spcAft>
              <a:buSzPts val="2080"/>
              <a:buChar char="*"/>
              <a:defRPr sz="1600"/>
            </a:lvl9pPr>
          </a:lstStyle>
          <a:p>
            <a:endParaRPr/>
          </a:p>
        </p:txBody>
      </p:sp>
      <p:sp>
        <p:nvSpPr>
          <p:cNvPr id="57" name="Google Shape;57;p27"/>
          <p:cNvSpPr txBox="1">
            <a:spLocks noGrp="1"/>
          </p:cNvSpPr>
          <p:nvPr>
            <p:ph type="dt" idx="10"/>
          </p:nvPr>
        </p:nvSpPr>
        <p:spPr>
          <a:xfrm>
            <a:off x="8229600" y="6172201"/>
            <a:ext cx="3352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7"/>
          <p:cNvSpPr txBox="1">
            <a:spLocks noGrp="1"/>
          </p:cNvSpPr>
          <p:nvPr>
            <p:ph type="ftr" idx="11"/>
          </p:nvPr>
        </p:nvSpPr>
        <p:spPr>
          <a:xfrm>
            <a:off x="609600" y="6172201"/>
            <a:ext cx="447040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7"/>
          <p:cNvSpPr txBox="1">
            <a:spLocks noGrp="1"/>
          </p:cNvSpPr>
          <p:nvPr>
            <p:ph type="sldNum" idx="12"/>
          </p:nvPr>
        </p:nvSpPr>
        <p:spPr>
          <a:xfrm>
            <a:off x="5080000" y="6172201"/>
            <a:ext cx="2438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7F7F7F"/>
                </a:solidFill>
              </a:defRPr>
            </a:lvl1pPr>
            <a:lvl2pPr marL="0" lvl="1" indent="0" algn="ctr">
              <a:spcBef>
                <a:spcPts val="0"/>
              </a:spcBef>
              <a:buNone/>
              <a:defRPr>
                <a:solidFill>
                  <a:srgbClr val="7F7F7F"/>
                </a:solidFill>
              </a:defRPr>
            </a:lvl2pPr>
            <a:lvl3pPr marL="0" lvl="2" indent="0" algn="ctr">
              <a:spcBef>
                <a:spcPts val="0"/>
              </a:spcBef>
              <a:buNone/>
              <a:defRPr>
                <a:solidFill>
                  <a:srgbClr val="7F7F7F"/>
                </a:solidFill>
              </a:defRPr>
            </a:lvl3pPr>
            <a:lvl4pPr marL="0" lvl="3" indent="0" algn="ctr">
              <a:spcBef>
                <a:spcPts val="0"/>
              </a:spcBef>
              <a:buNone/>
              <a:defRPr>
                <a:solidFill>
                  <a:srgbClr val="7F7F7F"/>
                </a:solidFill>
              </a:defRPr>
            </a:lvl4pPr>
            <a:lvl5pPr marL="0" lvl="4" indent="0" algn="ctr">
              <a:spcBef>
                <a:spcPts val="0"/>
              </a:spcBef>
              <a:buNone/>
              <a:defRPr>
                <a:solidFill>
                  <a:srgbClr val="7F7F7F"/>
                </a:solidFill>
              </a:defRPr>
            </a:lvl5pPr>
            <a:lvl6pPr marL="0" lvl="5" indent="0" algn="ctr">
              <a:spcBef>
                <a:spcPts val="0"/>
              </a:spcBef>
              <a:buNone/>
              <a:defRPr>
                <a:solidFill>
                  <a:srgbClr val="7F7F7F"/>
                </a:solidFill>
              </a:defRPr>
            </a:lvl6pPr>
            <a:lvl7pPr marL="0" lvl="6" indent="0" algn="ctr">
              <a:spcBef>
                <a:spcPts val="0"/>
              </a:spcBef>
              <a:buNone/>
              <a:defRPr>
                <a:solidFill>
                  <a:srgbClr val="7F7F7F"/>
                </a:solidFill>
              </a:defRPr>
            </a:lvl7pPr>
            <a:lvl8pPr marL="0" lvl="7" indent="0" algn="ctr">
              <a:spcBef>
                <a:spcPts val="0"/>
              </a:spcBef>
              <a:buNone/>
              <a:defRPr>
                <a:solidFill>
                  <a:srgbClr val="7F7F7F"/>
                </a:solidFill>
              </a:defRPr>
            </a:lvl8pPr>
            <a:lvl9pPr marL="0" lvl="8" indent="0" algn="ctr">
              <a:spcBef>
                <a:spcPts val="0"/>
              </a:spcBef>
              <a:buNone/>
              <a:defRPr>
                <a:solidFill>
                  <a:srgbClr val="7F7F7F"/>
                </a:solidFill>
              </a:defRPr>
            </a:lvl9pPr>
          </a:lstStyle>
          <a:p>
            <a:pPr marL="0" lvl="0" indent="0" algn="ctr" rtl="0">
              <a:spcBef>
                <a:spcPts val="0"/>
              </a:spcBef>
              <a:spcAft>
                <a:spcPts val="0"/>
              </a:spcAft>
              <a:buNone/>
            </a:pPr>
            <a:fld id="{00000000-1234-1234-1234-123412341234}" type="slidenum">
              <a:rPr lang="en-US"/>
              <a:t>‹#›</a:t>
            </a:fld>
            <a:endParaRPr/>
          </a:p>
        </p:txBody>
      </p:sp>
      <p:sp>
        <p:nvSpPr>
          <p:cNvPr id="60" name="Google Shape;60;p27"/>
          <p:cNvSpPr txBox="1">
            <a:spLocks noGrp="1"/>
          </p:cNvSpPr>
          <p:nvPr>
            <p:ph type="title"/>
          </p:nvPr>
        </p:nvSpPr>
        <p:spPr>
          <a:xfrm>
            <a:off x="2391053" y="4372168"/>
            <a:ext cx="8683348" cy="11430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2304"/>
              <a:buChar ch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2391053" y="4372168"/>
            <a:ext cx="8683348" cy="11430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2304"/>
              <a:buChar ch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8"/>
          <p:cNvSpPr txBox="1">
            <a:spLocks noGrp="1"/>
          </p:cNvSpPr>
          <p:nvPr>
            <p:ph type="dt" idx="10"/>
          </p:nvPr>
        </p:nvSpPr>
        <p:spPr>
          <a:xfrm>
            <a:off x="8229600" y="6172201"/>
            <a:ext cx="3352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8"/>
          <p:cNvSpPr txBox="1">
            <a:spLocks noGrp="1"/>
          </p:cNvSpPr>
          <p:nvPr>
            <p:ph type="ftr" idx="11"/>
          </p:nvPr>
        </p:nvSpPr>
        <p:spPr>
          <a:xfrm>
            <a:off x="609600" y="6172201"/>
            <a:ext cx="447040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8"/>
          <p:cNvSpPr txBox="1">
            <a:spLocks noGrp="1"/>
          </p:cNvSpPr>
          <p:nvPr>
            <p:ph type="sldNum" idx="12"/>
          </p:nvPr>
        </p:nvSpPr>
        <p:spPr>
          <a:xfrm>
            <a:off x="5080000" y="6172201"/>
            <a:ext cx="2438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7F7F7F"/>
                </a:solidFill>
              </a:defRPr>
            </a:lvl1pPr>
            <a:lvl2pPr marL="0" lvl="1" indent="0" algn="ctr">
              <a:spcBef>
                <a:spcPts val="0"/>
              </a:spcBef>
              <a:buNone/>
              <a:defRPr>
                <a:solidFill>
                  <a:srgbClr val="7F7F7F"/>
                </a:solidFill>
              </a:defRPr>
            </a:lvl2pPr>
            <a:lvl3pPr marL="0" lvl="2" indent="0" algn="ctr">
              <a:spcBef>
                <a:spcPts val="0"/>
              </a:spcBef>
              <a:buNone/>
              <a:defRPr>
                <a:solidFill>
                  <a:srgbClr val="7F7F7F"/>
                </a:solidFill>
              </a:defRPr>
            </a:lvl3pPr>
            <a:lvl4pPr marL="0" lvl="3" indent="0" algn="ctr">
              <a:spcBef>
                <a:spcPts val="0"/>
              </a:spcBef>
              <a:buNone/>
              <a:defRPr>
                <a:solidFill>
                  <a:srgbClr val="7F7F7F"/>
                </a:solidFill>
              </a:defRPr>
            </a:lvl4pPr>
            <a:lvl5pPr marL="0" lvl="4" indent="0" algn="ctr">
              <a:spcBef>
                <a:spcPts val="0"/>
              </a:spcBef>
              <a:buNone/>
              <a:defRPr>
                <a:solidFill>
                  <a:srgbClr val="7F7F7F"/>
                </a:solidFill>
              </a:defRPr>
            </a:lvl5pPr>
            <a:lvl6pPr marL="0" lvl="5" indent="0" algn="ctr">
              <a:spcBef>
                <a:spcPts val="0"/>
              </a:spcBef>
              <a:buNone/>
              <a:defRPr>
                <a:solidFill>
                  <a:srgbClr val="7F7F7F"/>
                </a:solidFill>
              </a:defRPr>
            </a:lvl6pPr>
            <a:lvl7pPr marL="0" lvl="6" indent="0" algn="ctr">
              <a:spcBef>
                <a:spcPts val="0"/>
              </a:spcBef>
              <a:buNone/>
              <a:defRPr>
                <a:solidFill>
                  <a:srgbClr val="7F7F7F"/>
                </a:solidFill>
              </a:defRPr>
            </a:lvl7pPr>
            <a:lvl8pPr marL="0" lvl="7" indent="0" algn="ctr">
              <a:spcBef>
                <a:spcPts val="0"/>
              </a:spcBef>
              <a:buNone/>
              <a:defRPr>
                <a:solidFill>
                  <a:srgbClr val="7F7F7F"/>
                </a:solidFill>
              </a:defRPr>
            </a:lvl8pPr>
            <a:lvl9pPr marL="0" lvl="8" indent="0" algn="ctr">
              <a:spcBef>
                <a:spcPts val="0"/>
              </a:spcBef>
              <a:buNone/>
              <a:defRPr>
                <a:solidFill>
                  <a:srgbClr val="7F7F7F"/>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29"/>
          <p:cNvSpPr txBox="1">
            <a:spLocks noGrp="1"/>
          </p:cNvSpPr>
          <p:nvPr>
            <p:ph type="dt" idx="10"/>
          </p:nvPr>
        </p:nvSpPr>
        <p:spPr>
          <a:xfrm>
            <a:off x="8229600" y="6172201"/>
            <a:ext cx="3352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9"/>
          <p:cNvSpPr txBox="1">
            <a:spLocks noGrp="1"/>
          </p:cNvSpPr>
          <p:nvPr>
            <p:ph type="ftr" idx="11"/>
          </p:nvPr>
        </p:nvSpPr>
        <p:spPr>
          <a:xfrm>
            <a:off x="609600" y="6172201"/>
            <a:ext cx="447040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9"/>
          <p:cNvSpPr txBox="1">
            <a:spLocks noGrp="1"/>
          </p:cNvSpPr>
          <p:nvPr>
            <p:ph type="sldNum" idx="12"/>
          </p:nvPr>
        </p:nvSpPr>
        <p:spPr>
          <a:xfrm>
            <a:off x="5080000" y="6172201"/>
            <a:ext cx="2438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7F7F7F"/>
                </a:solidFill>
              </a:defRPr>
            </a:lvl1pPr>
            <a:lvl2pPr marL="0" lvl="1" indent="0" algn="ctr">
              <a:spcBef>
                <a:spcPts val="0"/>
              </a:spcBef>
              <a:buNone/>
              <a:defRPr>
                <a:solidFill>
                  <a:srgbClr val="7F7F7F"/>
                </a:solidFill>
              </a:defRPr>
            </a:lvl2pPr>
            <a:lvl3pPr marL="0" lvl="2" indent="0" algn="ctr">
              <a:spcBef>
                <a:spcPts val="0"/>
              </a:spcBef>
              <a:buNone/>
              <a:defRPr>
                <a:solidFill>
                  <a:srgbClr val="7F7F7F"/>
                </a:solidFill>
              </a:defRPr>
            </a:lvl3pPr>
            <a:lvl4pPr marL="0" lvl="3" indent="0" algn="ctr">
              <a:spcBef>
                <a:spcPts val="0"/>
              </a:spcBef>
              <a:buNone/>
              <a:defRPr>
                <a:solidFill>
                  <a:srgbClr val="7F7F7F"/>
                </a:solidFill>
              </a:defRPr>
            </a:lvl4pPr>
            <a:lvl5pPr marL="0" lvl="4" indent="0" algn="ctr">
              <a:spcBef>
                <a:spcPts val="0"/>
              </a:spcBef>
              <a:buNone/>
              <a:defRPr>
                <a:solidFill>
                  <a:srgbClr val="7F7F7F"/>
                </a:solidFill>
              </a:defRPr>
            </a:lvl5pPr>
            <a:lvl6pPr marL="0" lvl="5" indent="0" algn="ctr">
              <a:spcBef>
                <a:spcPts val="0"/>
              </a:spcBef>
              <a:buNone/>
              <a:defRPr>
                <a:solidFill>
                  <a:srgbClr val="7F7F7F"/>
                </a:solidFill>
              </a:defRPr>
            </a:lvl6pPr>
            <a:lvl7pPr marL="0" lvl="6" indent="0" algn="ctr">
              <a:spcBef>
                <a:spcPts val="0"/>
              </a:spcBef>
              <a:buNone/>
              <a:defRPr>
                <a:solidFill>
                  <a:srgbClr val="7F7F7F"/>
                </a:solidFill>
              </a:defRPr>
            </a:lvl7pPr>
            <a:lvl8pPr marL="0" lvl="7" indent="0" algn="ctr">
              <a:spcBef>
                <a:spcPts val="0"/>
              </a:spcBef>
              <a:buNone/>
              <a:defRPr>
                <a:solidFill>
                  <a:srgbClr val="7F7F7F"/>
                </a:solidFill>
              </a:defRPr>
            </a:lvl8pPr>
            <a:lvl9pPr marL="0" lvl="8" indent="0" algn="ctr">
              <a:spcBef>
                <a:spcPts val="0"/>
              </a:spcBef>
              <a:buNone/>
              <a:defRPr>
                <a:solidFill>
                  <a:srgbClr val="7F7F7F"/>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30"/>
          <p:cNvSpPr txBox="1">
            <a:spLocks noGrp="1"/>
          </p:cNvSpPr>
          <p:nvPr>
            <p:ph type="title"/>
          </p:nvPr>
        </p:nvSpPr>
        <p:spPr>
          <a:xfrm>
            <a:off x="1118794" y="2209801"/>
            <a:ext cx="4848113" cy="125849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3584"/>
              <a:buChar char="*"/>
              <a:defRPr sz="28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0"/>
          <p:cNvSpPr txBox="1">
            <a:spLocks noGrp="1"/>
          </p:cNvSpPr>
          <p:nvPr>
            <p:ph type="body" idx="1"/>
          </p:nvPr>
        </p:nvSpPr>
        <p:spPr>
          <a:xfrm>
            <a:off x="6124688" y="731520"/>
            <a:ext cx="5356113" cy="4894730"/>
          </a:xfrm>
          <a:prstGeom prst="rect">
            <a:avLst/>
          </a:prstGeom>
          <a:noFill/>
          <a:ln>
            <a:noFill/>
          </a:ln>
        </p:spPr>
        <p:txBody>
          <a:bodyPr spcFirstLastPara="1" wrap="square" lIns="91425" tIns="45700" rIns="91425" bIns="45700" anchor="ctr" anchorCtr="0">
            <a:normAutofit/>
          </a:bodyPr>
          <a:lstStyle>
            <a:lvl1pPr marL="457200" lvl="0" indent="-410210" algn="l">
              <a:spcBef>
                <a:spcPts val="440"/>
              </a:spcBef>
              <a:spcAft>
                <a:spcPts val="0"/>
              </a:spcAft>
              <a:buSzPts val="2860"/>
              <a:buChar char="*"/>
              <a:defRPr sz="2200"/>
            </a:lvl1pPr>
            <a:lvl2pPr marL="914400" lvl="1" indent="-393700" algn="l">
              <a:spcBef>
                <a:spcPts val="400"/>
              </a:spcBef>
              <a:spcAft>
                <a:spcPts val="0"/>
              </a:spcAft>
              <a:buSzPts val="2600"/>
              <a:buChar char="*"/>
              <a:defRPr sz="2000"/>
            </a:lvl2pPr>
            <a:lvl3pPr marL="1371600" lvl="2" indent="-377189" algn="l">
              <a:spcBef>
                <a:spcPts val="360"/>
              </a:spcBef>
              <a:spcAft>
                <a:spcPts val="0"/>
              </a:spcAft>
              <a:buSzPts val="2340"/>
              <a:buChar char="*"/>
              <a:defRPr sz="1800"/>
            </a:lvl3pPr>
            <a:lvl4pPr marL="1828800" lvl="3" indent="-360680" algn="l">
              <a:spcBef>
                <a:spcPts val="320"/>
              </a:spcBef>
              <a:spcAft>
                <a:spcPts val="0"/>
              </a:spcAft>
              <a:buSzPts val="2080"/>
              <a:buChar char="*"/>
              <a:defRPr sz="1600"/>
            </a:lvl4pPr>
            <a:lvl5pPr marL="2286000" lvl="4" indent="-344170" algn="l">
              <a:spcBef>
                <a:spcPts val="300"/>
              </a:spcBef>
              <a:spcAft>
                <a:spcPts val="0"/>
              </a:spcAft>
              <a:buSzPts val="1820"/>
              <a:buChar char="*"/>
              <a:defRPr sz="1400"/>
            </a:lvl5pPr>
            <a:lvl6pPr marL="2743200" lvl="5" indent="-393700" algn="l">
              <a:spcBef>
                <a:spcPts val="400"/>
              </a:spcBef>
              <a:spcAft>
                <a:spcPts val="0"/>
              </a:spcAft>
              <a:buSzPts val="2600"/>
              <a:buChar char="*"/>
              <a:defRPr sz="2000"/>
            </a:lvl6pPr>
            <a:lvl7pPr marL="3200400" lvl="6" indent="-393700" algn="l">
              <a:spcBef>
                <a:spcPts val="400"/>
              </a:spcBef>
              <a:spcAft>
                <a:spcPts val="0"/>
              </a:spcAft>
              <a:buSzPts val="2600"/>
              <a:buChar char="*"/>
              <a:defRPr sz="2000"/>
            </a:lvl7pPr>
            <a:lvl8pPr marL="3657600" lvl="7" indent="-393700" algn="l">
              <a:spcBef>
                <a:spcPts val="400"/>
              </a:spcBef>
              <a:spcAft>
                <a:spcPts val="0"/>
              </a:spcAft>
              <a:buSzPts val="2600"/>
              <a:buChar char="*"/>
              <a:defRPr sz="2000"/>
            </a:lvl8pPr>
            <a:lvl9pPr marL="4114800" lvl="8" indent="-393700" algn="l">
              <a:spcBef>
                <a:spcPts val="400"/>
              </a:spcBef>
              <a:spcAft>
                <a:spcPts val="300"/>
              </a:spcAft>
              <a:buSzPts val="2600"/>
              <a:buChar char="*"/>
              <a:defRPr sz="2000"/>
            </a:lvl9pPr>
          </a:lstStyle>
          <a:p>
            <a:endParaRPr/>
          </a:p>
        </p:txBody>
      </p:sp>
      <p:sp>
        <p:nvSpPr>
          <p:cNvPr id="73" name="Google Shape;73;p30"/>
          <p:cNvSpPr txBox="1">
            <a:spLocks noGrp="1"/>
          </p:cNvSpPr>
          <p:nvPr>
            <p:ph type="body" idx="2"/>
          </p:nvPr>
        </p:nvSpPr>
        <p:spPr>
          <a:xfrm>
            <a:off x="1434354" y="3497802"/>
            <a:ext cx="4518213" cy="2139518"/>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SzPts val="1820"/>
              <a:buNone/>
              <a:defRPr sz="1400"/>
            </a:lvl1pPr>
            <a:lvl2pPr marL="914400" lvl="1" indent="-228600" algn="l">
              <a:spcBef>
                <a:spcPts val="300"/>
              </a:spcBef>
              <a:spcAft>
                <a:spcPts val="0"/>
              </a:spcAft>
              <a:buSzPts val="1560"/>
              <a:buNone/>
              <a:defRPr sz="1200"/>
            </a:lvl2pPr>
            <a:lvl3pPr marL="1371600" lvl="2" indent="-228600" algn="l">
              <a:spcBef>
                <a:spcPts val="300"/>
              </a:spcBef>
              <a:spcAft>
                <a:spcPts val="0"/>
              </a:spcAft>
              <a:buSzPts val="1300"/>
              <a:buNone/>
              <a:defRPr sz="1000"/>
            </a:lvl3pPr>
            <a:lvl4pPr marL="1828800" lvl="3" indent="-228600" algn="l">
              <a:spcBef>
                <a:spcPts val="300"/>
              </a:spcBef>
              <a:spcAft>
                <a:spcPts val="0"/>
              </a:spcAft>
              <a:buSzPts val="1170"/>
              <a:buNone/>
              <a:defRPr sz="900"/>
            </a:lvl4pPr>
            <a:lvl5pPr marL="2286000" lvl="4" indent="-228600" algn="l">
              <a:spcBef>
                <a:spcPts val="300"/>
              </a:spcBef>
              <a:spcAft>
                <a:spcPts val="0"/>
              </a:spcAft>
              <a:buSzPts val="1170"/>
              <a:buNone/>
              <a:defRPr sz="900"/>
            </a:lvl5pPr>
            <a:lvl6pPr marL="2743200" lvl="5" indent="-228600" algn="l">
              <a:spcBef>
                <a:spcPts val="300"/>
              </a:spcBef>
              <a:spcAft>
                <a:spcPts val="0"/>
              </a:spcAft>
              <a:buSzPts val="1170"/>
              <a:buNone/>
              <a:defRPr sz="900"/>
            </a:lvl6pPr>
            <a:lvl7pPr marL="3200400" lvl="6" indent="-228600" algn="l">
              <a:spcBef>
                <a:spcPts val="300"/>
              </a:spcBef>
              <a:spcAft>
                <a:spcPts val="0"/>
              </a:spcAft>
              <a:buSzPts val="1170"/>
              <a:buNone/>
              <a:defRPr sz="900"/>
            </a:lvl7pPr>
            <a:lvl8pPr marL="3657600" lvl="7" indent="-228600" algn="l">
              <a:spcBef>
                <a:spcPts val="300"/>
              </a:spcBef>
              <a:spcAft>
                <a:spcPts val="0"/>
              </a:spcAft>
              <a:buSzPts val="1170"/>
              <a:buNone/>
              <a:defRPr sz="900"/>
            </a:lvl8pPr>
            <a:lvl9pPr marL="4114800" lvl="8" indent="-228600" algn="l">
              <a:spcBef>
                <a:spcPts val="300"/>
              </a:spcBef>
              <a:spcAft>
                <a:spcPts val="300"/>
              </a:spcAft>
              <a:buSzPts val="1170"/>
              <a:buNone/>
              <a:defRPr sz="900"/>
            </a:lvl9pPr>
          </a:lstStyle>
          <a:p>
            <a:endParaRPr/>
          </a:p>
        </p:txBody>
      </p:sp>
      <p:sp>
        <p:nvSpPr>
          <p:cNvPr id="74" name="Google Shape;74;p30"/>
          <p:cNvSpPr txBox="1">
            <a:spLocks noGrp="1"/>
          </p:cNvSpPr>
          <p:nvPr>
            <p:ph type="dt" idx="10"/>
          </p:nvPr>
        </p:nvSpPr>
        <p:spPr>
          <a:xfrm>
            <a:off x="8229600" y="6172201"/>
            <a:ext cx="3352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0"/>
          <p:cNvSpPr txBox="1">
            <a:spLocks noGrp="1"/>
          </p:cNvSpPr>
          <p:nvPr>
            <p:ph type="ftr" idx="11"/>
          </p:nvPr>
        </p:nvSpPr>
        <p:spPr>
          <a:xfrm>
            <a:off x="609600" y="6172201"/>
            <a:ext cx="447040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0"/>
          <p:cNvSpPr txBox="1">
            <a:spLocks noGrp="1"/>
          </p:cNvSpPr>
          <p:nvPr>
            <p:ph type="sldNum" idx="12"/>
          </p:nvPr>
        </p:nvSpPr>
        <p:spPr>
          <a:xfrm>
            <a:off x="5080000" y="6172201"/>
            <a:ext cx="2438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7F7F7F"/>
                </a:solidFill>
              </a:defRPr>
            </a:lvl1pPr>
            <a:lvl2pPr marL="0" lvl="1" indent="0" algn="ctr">
              <a:spcBef>
                <a:spcPts val="0"/>
              </a:spcBef>
              <a:buNone/>
              <a:defRPr>
                <a:solidFill>
                  <a:srgbClr val="7F7F7F"/>
                </a:solidFill>
              </a:defRPr>
            </a:lvl2pPr>
            <a:lvl3pPr marL="0" lvl="2" indent="0" algn="ctr">
              <a:spcBef>
                <a:spcPts val="0"/>
              </a:spcBef>
              <a:buNone/>
              <a:defRPr>
                <a:solidFill>
                  <a:srgbClr val="7F7F7F"/>
                </a:solidFill>
              </a:defRPr>
            </a:lvl3pPr>
            <a:lvl4pPr marL="0" lvl="3" indent="0" algn="ctr">
              <a:spcBef>
                <a:spcPts val="0"/>
              </a:spcBef>
              <a:buNone/>
              <a:defRPr>
                <a:solidFill>
                  <a:srgbClr val="7F7F7F"/>
                </a:solidFill>
              </a:defRPr>
            </a:lvl4pPr>
            <a:lvl5pPr marL="0" lvl="4" indent="0" algn="ctr">
              <a:spcBef>
                <a:spcPts val="0"/>
              </a:spcBef>
              <a:buNone/>
              <a:defRPr>
                <a:solidFill>
                  <a:srgbClr val="7F7F7F"/>
                </a:solidFill>
              </a:defRPr>
            </a:lvl5pPr>
            <a:lvl6pPr marL="0" lvl="5" indent="0" algn="ctr">
              <a:spcBef>
                <a:spcPts val="0"/>
              </a:spcBef>
              <a:buNone/>
              <a:defRPr>
                <a:solidFill>
                  <a:srgbClr val="7F7F7F"/>
                </a:solidFill>
              </a:defRPr>
            </a:lvl6pPr>
            <a:lvl7pPr marL="0" lvl="6" indent="0" algn="ctr">
              <a:spcBef>
                <a:spcPts val="0"/>
              </a:spcBef>
              <a:buNone/>
              <a:defRPr>
                <a:solidFill>
                  <a:srgbClr val="7F7F7F"/>
                </a:solidFill>
              </a:defRPr>
            </a:lvl7pPr>
            <a:lvl8pPr marL="0" lvl="7" indent="0" algn="ctr">
              <a:spcBef>
                <a:spcPts val="0"/>
              </a:spcBef>
              <a:buNone/>
              <a:defRPr>
                <a:solidFill>
                  <a:srgbClr val="7F7F7F"/>
                </a:solidFill>
              </a:defRPr>
            </a:lvl8pPr>
            <a:lvl9pPr marL="0" lvl="8" indent="0" algn="ctr">
              <a:spcBef>
                <a:spcPts val="0"/>
              </a:spcBef>
              <a:buNone/>
              <a:defRPr>
                <a:solidFill>
                  <a:srgbClr val="7F7F7F"/>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7"/>
        <p:cNvGrpSpPr/>
        <p:nvPr/>
      </p:nvGrpSpPr>
      <p:grpSpPr>
        <a:xfrm>
          <a:off x="0" y="0"/>
          <a:ext cx="0" cy="0"/>
          <a:chOff x="0" y="0"/>
          <a:chExt cx="0" cy="0"/>
        </a:xfrm>
      </p:grpSpPr>
      <p:sp>
        <p:nvSpPr>
          <p:cNvPr id="78" name="Google Shape;78;p31"/>
          <p:cNvSpPr/>
          <p:nvPr/>
        </p:nvSpPr>
        <p:spPr>
          <a:xfrm>
            <a:off x="0" y="3866920"/>
            <a:ext cx="12192000" cy="2991080"/>
          </a:xfrm>
          <a:prstGeom prst="rect">
            <a:avLst/>
          </a:prstGeom>
          <a:gradFill>
            <a:gsLst>
              <a:gs pos="0">
                <a:srgbClr val="FFFFFF">
                  <a:alpha val="91764"/>
                </a:srgbClr>
              </a:gs>
              <a:gs pos="37000">
                <a:srgbClr val="FFFFFF">
                  <a:alpha val="76862"/>
                </a:srgbClr>
              </a:gs>
              <a:gs pos="100000">
                <a:srgbClr val="B4DCFA">
                  <a:alpha val="8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Trebuchet MS"/>
              <a:ea typeface="Trebuchet MS"/>
              <a:cs typeface="Trebuchet MS"/>
              <a:sym typeface="Trebuchet MS"/>
            </a:endParaRPr>
          </a:p>
        </p:txBody>
      </p:sp>
      <p:sp>
        <p:nvSpPr>
          <p:cNvPr id="79" name="Google Shape;79;p31"/>
          <p:cNvSpPr/>
          <p:nvPr/>
        </p:nvSpPr>
        <p:spPr>
          <a:xfrm>
            <a:off x="0" y="0"/>
            <a:ext cx="12192000" cy="3866920"/>
          </a:xfrm>
          <a:prstGeom prst="rect">
            <a:avLst/>
          </a:prstGeom>
          <a:gradFill>
            <a:gsLst>
              <a:gs pos="0">
                <a:srgbClr val="FFFFFF">
                  <a:alpha val="89803"/>
                </a:srgbClr>
              </a:gs>
              <a:gs pos="48000">
                <a:srgbClr val="FFFFFF">
                  <a:alpha val="62745"/>
                </a:srgbClr>
              </a:gs>
              <a:gs pos="100000">
                <a:srgbClr val="B4DCFA">
                  <a:alpha val="8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Trebuchet MS"/>
              <a:ea typeface="Trebuchet MS"/>
              <a:cs typeface="Trebuchet MS"/>
              <a:sym typeface="Trebuchet MS"/>
            </a:endParaRPr>
          </a:p>
        </p:txBody>
      </p:sp>
      <p:sp>
        <p:nvSpPr>
          <p:cNvPr id="80" name="Google Shape;80;p31"/>
          <p:cNvSpPr/>
          <p:nvPr/>
        </p:nvSpPr>
        <p:spPr>
          <a:xfrm>
            <a:off x="0" y="2652311"/>
            <a:ext cx="12192000" cy="22860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Trebuchet MS"/>
              <a:ea typeface="Trebuchet MS"/>
              <a:cs typeface="Trebuchet MS"/>
              <a:sym typeface="Trebuchet MS"/>
            </a:endParaRPr>
          </a:p>
        </p:txBody>
      </p:sp>
      <p:sp>
        <p:nvSpPr>
          <p:cNvPr id="81" name="Google Shape;81;p31"/>
          <p:cNvSpPr/>
          <p:nvPr/>
        </p:nvSpPr>
        <p:spPr>
          <a:xfrm>
            <a:off x="0" y="1600200"/>
            <a:ext cx="12192000" cy="5105400"/>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Trebuchet MS"/>
              <a:ea typeface="Trebuchet MS"/>
              <a:cs typeface="Trebuchet MS"/>
              <a:sym typeface="Trebuchet MS"/>
            </a:endParaRPr>
          </a:p>
        </p:txBody>
      </p:sp>
      <p:sp>
        <p:nvSpPr>
          <p:cNvPr id="82" name="Google Shape;82;p31"/>
          <p:cNvSpPr>
            <a:spLocks noGrp="1"/>
          </p:cNvSpPr>
          <p:nvPr>
            <p:ph type="pic" idx="2"/>
          </p:nvPr>
        </p:nvSpPr>
        <p:spPr>
          <a:xfrm>
            <a:off x="5966900" y="1143000"/>
            <a:ext cx="5486400" cy="3127806"/>
          </a:xfrm>
          <a:prstGeom prst="roundRect">
            <a:avLst>
              <a:gd name="adj" fmla="val 4230"/>
            </a:avLst>
          </a:prstGeom>
          <a:solidFill>
            <a:srgbClr val="8BC9F7"/>
          </a:solidFill>
          <a:ln>
            <a:noFill/>
          </a:ln>
          <a:effectLst>
            <a:reflection stA="23000" endA="300" endPos="28000" sy="-100000" algn="bl" rotWithShape="0"/>
          </a:effectLst>
        </p:spPr>
        <p:txBody>
          <a:bodyPr spcFirstLastPara="1" wrap="square" lIns="91425" tIns="45700" rIns="91425" bIns="45700" anchor="t" anchorCtr="0">
            <a:normAutofit/>
          </a:bodyPr>
          <a:lstStyle>
            <a:lvl1pPr marR="0" lvl="0" algn="ctr" rtl="0">
              <a:spcBef>
                <a:spcPts val="400"/>
              </a:spcBef>
              <a:spcAft>
                <a:spcPts val="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1pPr>
            <a:lvl2pPr marR="0" lvl="1" algn="l" rtl="0">
              <a:spcBef>
                <a:spcPts val="560"/>
              </a:spcBef>
              <a:spcAft>
                <a:spcPts val="0"/>
              </a:spcAft>
              <a:buClr>
                <a:srgbClr val="C3260C"/>
              </a:buClr>
              <a:buSzPts val="3640"/>
              <a:buFont typeface="Georgia"/>
              <a:buNone/>
              <a:defRPr sz="2800" b="0" i="0" u="none" strike="noStrike" cap="none">
                <a:solidFill>
                  <a:srgbClr val="3F3F3F"/>
                </a:solidFill>
                <a:latin typeface="Trebuchet MS"/>
                <a:ea typeface="Trebuchet MS"/>
                <a:cs typeface="Trebuchet MS"/>
                <a:sym typeface="Trebuchet MS"/>
              </a:defRPr>
            </a:lvl2pPr>
            <a:lvl3pPr marR="0" lvl="2" algn="l" rtl="0">
              <a:spcBef>
                <a:spcPts val="480"/>
              </a:spcBef>
              <a:spcAft>
                <a:spcPts val="0"/>
              </a:spcAft>
              <a:buClr>
                <a:srgbClr val="C3260C"/>
              </a:buClr>
              <a:buSzPts val="3120"/>
              <a:buFont typeface="Georgia"/>
              <a:buNone/>
              <a:defRPr sz="2400" b="0" i="0" u="none" strike="noStrike" cap="none">
                <a:solidFill>
                  <a:srgbClr val="3F3F3F"/>
                </a:solidFill>
                <a:latin typeface="Trebuchet MS"/>
                <a:ea typeface="Trebuchet MS"/>
                <a:cs typeface="Trebuchet MS"/>
                <a:sym typeface="Trebuchet MS"/>
              </a:defRPr>
            </a:lvl3pPr>
            <a:lvl4pPr marR="0" lvl="3" algn="l" rtl="0">
              <a:spcBef>
                <a:spcPts val="400"/>
              </a:spcBef>
              <a:spcAft>
                <a:spcPts val="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4pPr>
            <a:lvl5pPr marR="0" lvl="4" algn="l" rtl="0">
              <a:spcBef>
                <a:spcPts val="400"/>
              </a:spcBef>
              <a:spcAft>
                <a:spcPts val="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5pPr>
            <a:lvl6pPr marR="0" lvl="5" algn="l" rtl="0">
              <a:spcBef>
                <a:spcPts val="400"/>
              </a:spcBef>
              <a:spcAft>
                <a:spcPts val="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6pPr>
            <a:lvl7pPr marR="0" lvl="6" algn="l" rtl="0">
              <a:spcBef>
                <a:spcPts val="400"/>
              </a:spcBef>
              <a:spcAft>
                <a:spcPts val="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7pPr>
            <a:lvl8pPr marR="0" lvl="7" algn="l" rtl="0">
              <a:spcBef>
                <a:spcPts val="400"/>
              </a:spcBef>
              <a:spcAft>
                <a:spcPts val="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8pPr>
            <a:lvl9pPr marR="0" lvl="8" algn="l" rtl="0">
              <a:spcBef>
                <a:spcPts val="400"/>
              </a:spcBef>
              <a:spcAft>
                <a:spcPts val="30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9pPr>
          </a:lstStyle>
          <a:p>
            <a:endParaRPr/>
          </a:p>
        </p:txBody>
      </p:sp>
      <p:sp>
        <p:nvSpPr>
          <p:cNvPr id="83" name="Google Shape;83;p31"/>
          <p:cNvSpPr txBox="1">
            <a:spLocks noGrp="1"/>
          </p:cNvSpPr>
          <p:nvPr>
            <p:ph type="body" idx="1"/>
          </p:nvPr>
        </p:nvSpPr>
        <p:spPr>
          <a:xfrm>
            <a:off x="1170516" y="1010486"/>
            <a:ext cx="4925485" cy="2163020"/>
          </a:xfrm>
          <a:prstGeom prst="rect">
            <a:avLst/>
          </a:prstGeom>
          <a:noFill/>
          <a:ln>
            <a:noFill/>
          </a:ln>
        </p:spPr>
        <p:txBody>
          <a:bodyPr spcFirstLastPara="1" wrap="square" lIns="91425" tIns="45700" rIns="91425" bIns="45700" anchor="b" anchorCtr="0">
            <a:normAutofit/>
          </a:bodyPr>
          <a:lstStyle>
            <a:lvl1pPr marL="457200" lvl="0" indent="-360680" algn="l">
              <a:spcBef>
                <a:spcPts val="320"/>
              </a:spcBef>
              <a:spcAft>
                <a:spcPts val="0"/>
              </a:spcAft>
              <a:buSzPts val="2080"/>
              <a:buFont typeface="Georgia"/>
              <a:buChar char="*"/>
              <a:defRPr sz="1600"/>
            </a:lvl1pPr>
            <a:lvl2pPr marL="914400" lvl="1" indent="-228600" algn="l">
              <a:spcBef>
                <a:spcPts val="300"/>
              </a:spcBef>
              <a:spcAft>
                <a:spcPts val="0"/>
              </a:spcAft>
              <a:buSzPts val="1560"/>
              <a:buNone/>
              <a:defRPr sz="1200"/>
            </a:lvl2pPr>
            <a:lvl3pPr marL="1371600" lvl="2" indent="-228600" algn="l">
              <a:spcBef>
                <a:spcPts val="300"/>
              </a:spcBef>
              <a:spcAft>
                <a:spcPts val="0"/>
              </a:spcAft>
              <a:buSzPts val="1300"/>
              <a:buNone/>
              <a:defRPr sz="1000"/>
            </a:lvl3pPr>
            <a:lvl4pPr marL="1828800" lvl="3" indent="-228600" algn="l">
              <a:spcBef>
                <a:spcPts val="300"/>
              </a:spcBef>
              <a:spcAft>
                <a:spcPts val="0"/>
              </a:spcAft>
              <a:buSzPts val="1170"/>
              <a:buNone/>
              <a:defRPr sz="900"/>
            </a:lvl4pPr>
            <a:lvl5pPr marL="2286000" lvl="4" indent="-228600" algn="l">
              <a:spcBef>
                <a:spcPts val="300"/>
              </a:spcBef>
              <a:spcAft>
                <a:spcPts val="0"/>
              </a:spcAft>
              <a:buSzPts val="1170"/>
              <a:buNone/>
              <a:defRPr sz="900"/>
            </a:lvl5pPr>
            <a:lvl6pPr marL="2743200" lvl="5" indent="-228600" algn="l">
              <a:spcBef>
                <a:spcPts val="300"/>
              </a:spcBef>
              <a:spcAft>
                <a:spcPts val="0"/>
              </a:spcAft>
              <a:buSzPts val="1170"/>
              <a:buNone/>
              <a:defRPr sz="900"/>
            </a:lvl6pPr>
            <a:lvl7pPr marL="3200400" lvl="6" indent="-228600" algn="l">
              <a:spcBef>
                <a:spcPts val="300"/>
              </a:spcBef>
              <a:spcAft>
                <a:spcPts val="0"/>
              </a:spcAft>
              <a:buSzPts val="1170"/>
              <a:buNone/>
              <a:defRPr sz="900"/>
            </a:lvl7pPr>
            <a:lvl8pPr marL="3657600" lvl="7" indent="-228600" algn="l">
              <a:spcBef>
                <a:spcPts val="300"/>
              </a:spcBef>
              <a:spcAft>
                <a:spcPts val="0"/>
              </a:spcAft>
              <a:buSzPts val="1170"/>
              <a:buNone/>
              <a:defRPr sz="900"/>
            </a:lvl8pPr>
            <a:lvl9pPr marL="4114800" lvl="8" indent="-228600" algn="l">
              <a:spcBef>
                <a:spcPts val="300"/>
              </a:spcBef>
              <a:spcAft>
                <a:spcPts val="300"/>
              </a:spcAft>
              <a:buSzPts val="1170"/>
              <a:buNone/>
              <a:defRPr sz="900"/>
            </a:lvl9pPr>
          </a:lstStyle>
          <a:p>
            <a:endParaRPr/>
          </a:p>
        </p:txBody>
      </p:sp>
      <p:sp>
        <p:nvSpPr>
          <p:cNvPr id="84" name="Google Shape;84;p31"/>
          <p:cNvSpPr txBox="1">
            <a:spLocks noGrp="1"/>
          </p:cNvSpPr>
          <p:nvPr>
            <p:ph type="dt" idx="10"/>
          </p:nvPr>
        </p:nvSpPr>
        <p:spPr>
          <a:xfrm>
            <a:off x="8229600" y="6172201"/>
            <a:ext cx="3352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1"/>
          <p:cNvSpPr txBox="1">
            <a:spLocks noGrp="1"/>
          </p:cNvSpPr>
          <p:nvPr>
            <p:ph type="ftr" idx="11"/>
          </p:nvPr>
        </p:nvSpPr>
        <p:spPr>
          <a:xfrm>
            <a:off x="609600" y="6172201"/>
            <a:ext cx="447040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1"/>
          <p:cNvSpPr txBox="1">
            <a:spLocks noGrp="1"/>
          </p:cNvSpPr>
          <p:nvPr>
            <p:ph type="sldNum" idx="12"/>
          </p:nvPr>
        </p:nvSpPr>
        <p:spPr>
          <a:xfrm>
            <a:off x="5080000" y="6172201"/>
            <a:ext cx="2438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solidFill>
                  <a:srgbClr val="7F7F7F"/>
                </a:solidFill>
              </a:defRPr>
            </a:lvl1pPr>
            <a:lvl2pPr marL="0" lvl="1" indent="0" algn="ctr">
              <a:spcBef>
                <a:spcPts val="0"/>
              </a:spcBef>
              <a:buNone/>
              <a:defRPr>
                <a:solidFill>
                  <a:srgbClr val="7F7F7F"/>
                </a:solidFill>
              </a:defRPr>
            </a:lvl2pPr>
            <a:lvl3pPr marL="0" lvl="2" indent="0" algn="ctr">
              <a:spcBef>
                <a:spcPts val="0"/>
              </a:spcBef>
              <a:buNone/>
              <a:defRPr>
                <a:solidFill>
                  <a:srgbClr val="7F7F7F"/>
                </a:solidFill>
              </a:defRPr>
            </a:lvl3pPr>
            <a:lvl4pPr marL="0" lvl="3" indent="0" algn="ctr">
              <a:spcBef>
                <a:spcPts val="0"/>
              </a:spcBef>
              <a:buNone/>
              <a:defRPr>
                <a:solidFill>
                  <a:srgbClr val="7F7F7F"/>
                </a:solidFill>
              </a:defRPr>
            </a:lvl4pPr>
            <a:lvl5pPr marL="0" lvl="4" indent="0" algn="ctr">
              <a:spcBef>
                <a:spcPts val="0"/>
              </a:spcBef>
              <a:buNone/>
              <a:defRPr>
                <a:solidFill>
                  <a:srgbClr val="7F7F7F"/>
                </a:solidFill>
              </a:defRPr>
            </a:lvl5pPr>
            <a:lvl6pPr marL="0" lvl="5" indent="0" algn="ctr">
              <a:spcBef>
                <a:spcPts val="0"/>
              </a:spcBef>
              <a:buNone/>
              <a:defRPr>
                <a:solidFill>
                  <a:srgbClr val="7F7F7F"/>
                </a:solidFill>
              </a:defRPr>
            </a:lvl6pPr>
            <a:lvl7pPr marL="0" lvl="6" indent="0" algn="ctr">
              <a:spcBef>
                <a:spcPts val="0"/>
              </a:spcBef>
              <a:buNone/>
              <a:defRPr>
                <a:solidFill>
                  <a:srgbClr val="7F7F7F"/>
                </a:solidFill>
              </a:defRPr>
            </a:lvl7pPr>
            <a:lvl8pPr marL="0" lvl="7" indent="0" algn="ctr">
              <a:spcBef>
                <a:spcPts val="0"/>
              </a:spcBef>
              <a:buNone/>
              <a:defRPr>
                <a:solidFill>
                  <a:srgbClr val="7F7F7F"/>
                </a:solidFill>
              </a:defRPr>
            </a:lvl8pPr>
            <a:lvl9pPr marL="0" lvl="8" indent="0" algn="ctr">
              <a:spcBef>
                <a:spcPts val="0"/>
              </a:spcBef>
              <a:buNone/>
              <a:defRPr>
                <a:solidFill>
                  <a:srgbClr val="7F7F7F"/>
                </a:solidFill>
              </a:defRPr>
            </a:lvl9pPr>
          </a:lstStyle>
          <a:p>
            <a:pPr marL="0" lvl="0" indent="0" algn="ctr" rtl="0">
              <a:spcBef>
                <a:spcPts val="0"/>
              </a:spcBef>
              <a:spcAft>
                <a:spcPts val="0"/>
              </a:spcAft>
              <a:buNone/>
            </a:pPr>
            <a:fld id="{00000000-1234-1234-1234-123412341234}" type="slidenum">
              <a:rPr lang="en-US"/>
              <a:t>‹#›</a:t>
            </a:fld>
            <a:endParaRPr/>
          </a:p>
        </p:txBody>
      </p:sp>
      <p:sp>
        <p:nvSpPr>
          <p:cNvPr id="87" name="Google Shape;87;p31"/>
          <p:cNvSpPr txBox="1">
            <a:spLocks noGrp="1"/>
          </p:cNvSpPr>
          <p:nvPr>
            <p:ph type="title"/>
          </p:nvPr>
        </p:nvSpPr>
        <p:spPr>
          <a:xfrm>
            <a:off x="969691" y="4464421"/>
            <a:ext cx="8511384"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5888"/>
              <a:buChar char="*"/>
              <a:defRPr sz="46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9D4FE"/>
            </a:gs>
            <a:gs pos="60000">
              <a:srgbClr val="FFFFFF"/>
            </a:gs>
            <a:gs pos="100000">
              <a:srgbClr val="54BDFF"/>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22"/>
          <p:cNvSpPr/>
          <p:nvPr/>
        </p:nvSpPr>
        <p:spPr>
          <a:xfrm>
            <a:off x="0" y="5105400"/>
            <a:ext cx="12192000" cy="1752600"/>
          </a:xfrm>
          <a:prstGeom prst="rect">
            <a:avLst/>
          </a:prstGeom>
          <a:gradFill>
            <a:gsLst>
              <a:gs pos="0">
                <a:srgbClr val="FFFFFF">
                  <a:alpha val="90980"/>
                </a:srgbClr>
              </a:gs>
              <a:gs pos="37000">
                <a:srgbClr val="FFFFFF">
                  <a:alpha val="75686"/>
                </a:srgbClr>
              </a:gs>
              <a:gs pos="100000">
                <a:srgbClr val="B4DCFA">
                  <a:alpha val="78823"/>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Trebuchet MS"/>
              <a:ea typeface="Trebuchet MS"/>
              <a:cs typeface="Trebuchet MS"/>
              <a:sym typeface="Trebuchet MS"/>
            </a:endParaRPr>
          </a:p>
        </p:txBody>
      </p:sp>
      <p:sp>
        <p:nvSpPr>
          <p:cNvPr id="11" name="Google Shape;11;p22"/>
          <p:cNvSpPr/>
          <p:nvPr/>
        </p:nvSpPr>
        <p:spPr>
          <a:xfrm>
            <a:off x="0" y="0"/>
            <a:ext cx="12192000" cy="5105400"/>
          </a:xfrm>
          <a:prstGeom prst="rect">
            <a:avLst/>
          </a:prstGeom>
          <a:gradFill>
            <a:gsLst>
              <a:gs pos="0">
                <a:srgbClr val="FFFFFF">
                  <a:alpha val="88627"/>
                </a:srgbClr>
              </a:gs>
              <a:gs pos="48000">
                <a:srgbClr val="FFFFFF">
                  <a:alpha val="61960"/>
                </a:srgbClr>
              </a:gs>
              <a:gs pos="100000">
                <a:srgbClr val="B4DCFA">
                  <a:alpha val="78823"/>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Trebuchet MS"/>
              <a:ea typeface="Trebuchet MS"/>
              <a:cs typeface="Trebuchet MS"/>
              <a:sym typeface="Trebuchet MS"/>
            </a:endParaRPr>
          </a:p>
        </p:txBody>
      </p:sp>
      <p:sp>
        <p:nvSpPr>
          <p:cNvPr id="12" name="Google Shape;12;p22"/>
          <p:cNvSpPr/>
          <p:nvPr/>
        </p:nvSpPr>
        <p:spPr>
          <a:xfrm>
            <a:off x="0" y="3768304"/>
            <a:ext cx="12192000" cy="22860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Trebuchet MS"/>
              <a:ea typeface="Trebuchet MS"/>
              <a:cs typeface="Trebuchet MS"/>
              <a:sym typeface="Trebuchet MS"/>
            </a:endParaRPr>
          </a:p>
        </p:txBody>
      </p:sp>
      <p:sp>
        <p:nvSpPr>
          <p:cNvPr id="13" name="Google Shape;13;p22"/>
          <p:cNvSpPr/>
          <p:nvPr/>
        </p:nvSpPr>
        <p:spPr>
          <a:xfrm>
            <a:off x="0" y="1600200"/>
            <a:ext cx="12192000" cy="5105400"/>
          </a:xfrm>
          <a:prstGeom prst="ellipse">
            <a:avLst/>
          </a:prstGeom>
          <a:gradFill>
            <a:gsLst>
              <a:gs pos="0">
                <a:schemeClr val="lt1"/>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Trebuchet MS"/>
              <a:ea typeface="Trebuchet MS"/>
              <a:cs typeface="Trebuchet MS"/>
              <a:sym typeface="Trebuchet MS"/>
            </a:endParaRPr>
          </a:p>
        </p:txBody>
      </p:sp>
      <p:sp>
        <p:nvSpPr>
          <p:cNvPr id="14" name="Google Shape;14;p22"/>
          <p:cNvSpPr txBox="1">
            <a:spLocks noGrp="1"/>
          </p:cNvSpPr>
          <p:nvPr>
            <p:ph type="title"/>
          </p:nvPr>
        </p:nvSpPr>
        <p:spPr>
          <a:xfrm>
            <a:off x="2391053" y="4372168"/>
            <a:ext cx="8683348" cy="11430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5" name="Google Shape;15;p22"/>
          <p:cNvSpPr txBox="1">
            <a:spLocks noGrp="1"/>
          </p:cNvSpPr>
          <p:nvPr>
            <p:ph type="body" idx="1"/>
          </p:nvPr>
        </p:nvSpPr>
        <p:spPr>
          <a:xfrm>
            <a:off x="1524000" y="732260"/>
            <a:ext cx="8534400" cy="3474720"/>
          </a:xfrm>
          <a:prstGeom prst="rect">
            <a:avLst/>
          </a:prstGeom>
          <a:noFill/>
          <a:ln>
            <a:noFill/>
          </a:ln>
        </p:spPr>
        <p:txBody>
          <a:bodyPr spcFirstLastPara="1" wrap="square" lIns="91425" tIns="45700" rIns="91425" bIns="45700" anchor="t" anchorCtr="0">
            <a:normAutofit/>
          </a:bodyPr>
          <a:lstStyle>
            <a:lvl1pPr marL="457200" marR="0" lvl="0" indent="-410210" algn="l" rtl="0">
              <a:spcBef>
                <a:spcPts val="440"/>
              </a:spcBef>
              <a:spcAft>
                <a:spcPts val="0"/>
              </a:spcAft>
              <a:buClr>
                <a:srgbClr val="C3260C"/>
              </a:buClr>
              <a:buSzPts val="2860"/>
              <a:buFont typeface="Georgia"/>
              <a:buChar char="*"/>
              <a:defRPr sz="2200" b="0" i="0" u="none" strike="noStrike" cap="none">
                <a:solidFill>
                  <a:srgbClr val="3F3F3F"/>
                </a:solidFill>
                <a:latin typeface="Trebuchet MS"/>
                <a:ea typeface="Trebuchet MS"/>
                <a:cs typeface="Trebuchet MS"/>
                <a:sym typeface="Trebuchet MS"/>
              </a:defRPr>
            </a:lvl1pPr>
            <a:lvl2pPr marL="914400" marR="0" lvl="1" indent="-393700" algn="l" rtl="0">
              <a:spcBef>
                <a:spcPts val="400"/>
              </a:spcBef>
              <a:spcAft>
                <a:spcPts val="0"/>
              </a:spcAft>
              <a:buClr>
                <a:srgbClr val="C3260C"/>
              </a:buClr>
              <a:buSzPts val="2600"/>
              <a:buFont typeface="Georgia"/>
              <a:buChar char="*"/>
              <a:defRPr sz="2000" b="0" i="0" u="none" strike="noStrike" cap="none">
                <a:solidFill>
                  <a:srgbClr val="3F3F3F"/>
                </a:solidFill>
                <a:latin typeface="Trebuchet MS"/>
                <a:ea typeface="Trebuchet MS"/>
                <a:cs typeface="Trebuchet MS"/>
                <a:sym typeface="Trebuchet MS"/>
              </a:defRPr>
            </a:lvl2pPr>
            <a:lvl3pPr marL="1371600" marR="0" lvl="2" indent="-377189" algn="l" rtl="0">
              <a:spcBef>
                <a:spcPts val="360"/>
              </a:spcBef>
              <a:spcAft>
                <a:spcPts val="0"/>
              </a:spcAft>
              <a:buClr>
                <a:srgbClr val="C3260C"/>
              </a:buClr>
              <a:buSzPts val="2340"/>
              <a:buFont typeface="Georgia"/>
              <a:buChar char="*"/>
              <a:defRPr sz="1800" b="0" i="0" u="none" strike="noStrike" cap="none">
                <a:solidFill>
                  <a:srgbClr val="3F3F3F"/>
                </a:solidFill>
                <a:latin typeface="Trebuchet MS"/>
                <a:ea typeface="Trebuchet MS"/>
                <a:cs typeface="Trebuchet MS"/>
                <a:sym typeface="Trebuchet MS"/>
              </a:defRPr>
            </a:lvl3pPr>
            <a:lvl4pPr marL="1828800" marR="0" lvl="3" indent="-360680" algn="l" rtl="0">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4pPr>
            <a:lvl5pPr marL="2286000" marR="0" lvl="4"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5pPr>
            <a:lvl6pPr marL="2743200" marR="0" lvl="5"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6pPr>
            <a:lvl7pPr marL="3200400" marR="0" lvl="6"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7pPr>
            <a:lvl8pPr marL="3657600" marR="0" lvl="7"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8pPr>
            <a:lvl9pPr marL="4114800" marR="0" lvl="8" indent="-344170" algn="l" rtl="0">
              <a:spcBef>
                <a:spcPts val="300"/>
              </a:spcBef>
              <a:spcAft>
                <a:spcPts val="30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9pPr>
          </a:lstStyle>
          <a:p>
            <a:endParaRPr/>
          </a:p>
        </p:txBody>
      </p:sp>
      <p:sp>
        <p:nvSpPr>
          <p:cNvPr id="16" name="Google Shape;16;p22"/>
          <p:cNvSpPr txBox="1">
            <a:spLocks noGrp="1"/>
          </p:cNvSpPr>
          <p:nvPr>
            <p:ph type="dt" idx="10"/>
          </p:nvPr>
        </p:nvSpPr>
        <p:spPr>
          <a:xfrm>
            <a:off x="8229600" y="6172201"/>
            <a:ext cx="33528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100" b="1" i="0" u="none" strike="noStrike" cap="none">
                <a:solidFill>
                  <a:srgbClr val="7F7F7F"/>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7" name="Google Shape;17;p22"/>
          <p:cNvSpPr txBox="1">
            <a:spLocks noGrp="1"/>
          </p:cNvSpPr>
          <p:nvPr>
            <p:ph type="ftr" idx="11"/>
          </p:nvPr>
        </p:nvSpPr>
        <p:spPr>
          <a:xfrm>
            <a:off x="609600" y="6172201"/>
            <a:ext cx="447040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1" i="0" u="none" strike="noStrike" cap="none">
                <a:solidFill>
                  <a:srgbClr val="7F7F7F"/>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8" name="Google Shape;18;p22"/>
          <p:cNvSpPr txBox="1">
            <a:spLocks noGrp="1"/>
          </p:cNvSpPr>
          <p:nvPr>
            <p:ph type="sldNum" idx="12"/>
          </p:nvPr>
        </p:nvSpPr>
        <p:spPr>
          <a:xfrm>
            <a:off x="5080000" y="6172201"/>
            <a:ext cx="24384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1" i="0" u="none" strike="noStrike" cap="none">
                <a:solidFill>
                  <a:srgbClr val="7F7F7F"/>
                </a:solidFill>
                <a:latin typeface="Trebuchet MS"/>
                <a:ea typeface="Trebuchet MS"/>
                <a:cs typeface="Trebuchet MS"/>
                <a:sym typeface="Trebuchet MS"/>
              </a:defRPr>
            </a:lvl1pPr>
            <a:lvl2pPr marL="0" marR="0" lvl="1" indent="0" algn="ctr" rtl="0">
              <a:spcBef>
                <a:spcPts val="0"/>
              </a:spcBef>
              <a:buNone/>
              <a:defRPr sz="1200" b="1" i="0" u="none" strike="noStrike" cap="none">
                <a:solidFill>
                  <a:srgbClr val="7F7F7F"/>
                </a:solidFill>
                <a:latin typeface="Trebuchet MS"/>
                <a:ea typeface="Trebuchet MS"/>
                <a:cs typeface="Trebuchet MS"/>
                <a:sym typeface="Trebuchet MS"/>
              </a:defRPr>
            </a:lvl2pPr>
            <a:lvl3pPr marL="0" marR="0" lvl="2" indent="0" algn="ctr" rtl="0">
              <a:spcBef>
                <a:spcPts val="0"/>
              </a:spcBef>
              <a:buNone/>
              <a:defRPr sz="1200" b="1" i="0" u="none" strike="noStrike" cap="none">
                <a:solidFill>
                  <a:srgbClr val="7F7F7F"/>
                </a:solidFill>
                <a:latin typeface="Trebuchet MS"/>
                <a:ea typeface="Trebuchet MS"/>
                <a:cs typeface="Trebuchet MS"/>
                <a:sym typeface="Trebuchet MS"/>
              </a:defRPr>
            </a:lvl3pPr>
            <a:lvl4pPr marL="0" marR="0" lvl="3" indent="0" algn="ctr" rtl="0">
              <a:spcBef>
                <a:spcPts val="0"/>
              </a:spcBef>
              <a:buNone/>
              <a:defRPr sz="1200" b="1" i="0" u="none" strike="noStrike" cap="none">
                <a:solidFill>
                  <a:srgbClr val="7F7F7F"/>
                </a:solidFill>
                <a:latin typeface="Trebuchet MS"/>
                <a:ea typeface="Trebuchet MS"/>
                <a:cs typeface="Trebuchet MS"/>
                <a:sym typeface="Trebuchet MS"/>
              </a:defRPr>
            </a:lvl4pPr>
            <a:lvl5pPr marL="0" marR="0" lvl="4" indent="0" algn="ctr" rtl="0">
              <a:spcBef>
                <a:spcPts val="0"/>
              </a:spcBef>
              <a:buNone/>
              <a:defRPr sz="1200" b="1" i="0" u="none" strike="noStrike" cap="none">
                <a:solidFill>
                  <a:srgbClr val="7F7F7F"/>
                </a:solidFill>
                <a:latin typeface="Trebuchet MS"/>
                <a:ea typeface="Trebuchet MS"/>
                <a:cs typeface="Trebuchet MS"/>
                <a:sym typeface="Trebuchet MS"/>
              </a:defRPr>
            </a:lvl5pPr>
            <a:lvl6pPr marL="0" marR="0" lvl="5" indent="0" algn="ctr" rtl="0">
              <a:spcBef>
                <a:spcPts val="0"/>
              </a:spcBef>
              <a:buNone/>
              <a:defRPr sz="1200" b="1" i="0" u="none" strike="noStrike" cap="none">
                <a:solidFill>
                  <a:srgbClr val="7F7F7F"/>
                </a:solidFill>
                <a:latin typeface="Trebuchet MS"/>
                <a:ea typeface="Trebuchet MS"/>
                <a:cs typeface="Trebuchet MS"/>
                <a:sym typeface="Trebuchet MS"/>
              </a:defRPr>
            </a:lvl6pPr>
            <a:lvl7pPr marL="0" marR="0" lvl="6" indent="0" algn="ctr" rtl="0">
              <a:spcBef>
                <a:spcPts val="0"/>
              </a:spcBef>
              <a:buNone/>
              <a:defRPr sz="1200" b="1" i="0" u="none" strike="noStrike" cap="none">
                <a:solidFill>
                  <a:srgbClr val="7F7F7F"/>
                </a:solidFill>
                <a:latin typeface="Trebuchet MS"/>
                <a:ea typeface="Trebuchet MS"/>
                <a:cs typeface="Trebuchet MS"/>
                <a:sym typeface="Trebuchet MS"/>
              </a:defRPr>
            </a:lvl7pPr>
            <a:lvl8pPr marL="0" marR="0" lvl="7" indent="0" algn="ctr" rtl="0">
              <a:spcBef>
                <a:spcPts val="0"/>
              </a:spcBef>
              <a:buNone/>
              <a:defRPr sz="1200" b="1" i="0" u="none" strike="noStrike" cap="none">
                <a:solidFill>
                  <a:srgbClr val="7F7F7F"/>
                </a:solidFill>
                <a:latin typeface="Trebuchet MS"/>
                <a:ea typeface="Trebuchet MS"/>
                <a:cs typeface="Trebuchet MS"/>
                <a:sym typeface="Trebuchet MS"/>
              </a:defRPr>
            </a:lvl8pPr>
            <a:lvl9pPr marL="0" marR="0" lvl="8" indent="0" algn="ctr" rtl="0">
              <a:spcBef>
                <a:spcPts val="0"/>
              </a:spcBef>
              <a:buNone/>
              <a:defRPr sz="1200" b="1" i="0" u="none" strike="noStrike" cap="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 Id="rId3" Type="http://schemas.openxmlformats.org/officeDocument/2006/relationships/chart" Target="../charts/char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 Id="rId3" Type="http://schemas.openxmlformats.org/officeDocument/2006/relationships/chart" Target="../charts/char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microsoft.com/office/2007/relationships/hdphoto" Target="../media/hdphoto1.wd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g"/><Relationship Id="rId6" Type="http://schemas.openxmlformats.org/officeDocument/2006/relationships/image" Target="../media/image5.jpg"/><Relationship Id="rId7" Type="http://schemas.openxmlformats.org/officeDocument/2006/relationships/image" Target="../media/image6.png"/><Relationship Id="rId8" Type="http://schemas.openxmlformats.org/officeDocument/2006/relationships/image" Target="../media/image7.jp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txBox="1">
            <a:spLocks noGrp="1"/>
          </p:cNvSpPr>
          <p:nvPr>
            <p:ph type="subTitle" idx="1"/>
          </p:nvPr>
        </p:nvSpPr>
        <p:spPr>
          <a:xfrm>
            <a:off x="1905000" y="5029200"/>
            <a:ext cx="9144000" cy="1371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600"/>
              <a:buNone/>
            </a:pPr>
            <a:r>
              <a:rPr lang="en-US" sz="2000"/>
              <a:t>		       </a:t>
            </a:r>
            <a:endParaRPr/>
          </a:p>
        </p:txBody>
      </p:sp>
      <p:sp>
        <p:nvSpPr>
          <p:cNvPr id="105" name="Google Shape;105;p1"/>
          <p:cNvSpPr txBox="1">
            <a:spLocks noGrp="1"/>
          </p:cNvSpPr>
          <p:nvPr>
            <p:ph type="ctrTitle"/>
          </p:nvPr>
        </p:nvSpPr>
        <p:spPr>
          <a:xfrm>
            <a:off x="1905000" y="457200"/>
            <a:ext cx="8134576" cy="4419600"/>
          </a:xfrm>
          <a:prstGeom prst="rect">
            <a:avLst/>
          </a:prstGeom>
          <a:noFill/>
          <a:ln>
            <a:noFill/>
          </a:ln>
        </p:spPr>
        <p:txBody>
          <a:bodyPr spcFirstLastPara="1" wrap="square" lIns="91425" tIns="45700" rIns="91425" bIns="45700" anchor="t" anchorCtr="0">
            <a:noAutofit/>
          </a:bodyPr>
          <a:lstStyle/>
          <a:p>
            <a:pPr marL="640080" lvl="0" indent="0" algn="ctr" rtl="0">
              <a:spcBef>
                <a:spcPts val="0"/>
              </a:spcBef>
              <a:spcAft>
                <a:spcPts val="0"/>
              </a:spcAft>
              <a:buNone/>
            </a:pPr>
            <a:r>
              <a:rPr lang="en-US" sz="4000"/>
              <a:t/>
            </a:r>
            <a:br>
              <a:rPr lang="en-US" sz="4000"/>
            </a:br>
            <a:r>
              <a:rPr lang="en-US" sz="4000"/>
              <a:t/>
            </a:r>
            <a:br>
              <a:rPr lang="en-US" sz="4000"/>
            </a:br>
            <a:r>
              <a:rPr lang="en-US" sz="4000"/>
              <a:t/>
            </a:r>
            <a:br>
              <a:rPr lang="en-US" sz="4000"/>
            </a:br>
            <a:r>
              <a:rPr lang="en-US" sz="4000"/>
              <a:t>Welcome to the </a:t>
            </a:r>
            <a:br>
              <a:rPr lang="en-US" sz="4000"/>
            </a:br>
            <a:r>
              <a:rPr lang="en-US" sz="4000"/>
              <a:t>9</a:t>
            </a:r>
            <a:r>
              <a:rPr lang="en-US" sz="4000" baseline="30000"/>
              <a:t>th</a:t>
            </a:r>
            <a:r>
              <a:rPr lang="en-US" sz="4000"/>
              <a:t> Annual IAFCC Conference</a:t>
            </a:r>
            <a:br>
              <a:rPr lang="en-US" sz="4000"/>
            </a:br>
            <a:r>
              <a:rPr lang="en-US" sz="4000"/>
              <a:t>Stronger Together</a:t>
            </a:r>
            <a:endParaRPr sz="4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8"/>
          <p:cNvSpPr txBox="1">
            <a:spLocks noGrp="1"/>
          </p:cNvSpPr>
          <p:nvPr>
            <p:ph type="title"/>
          </p:nvPr>
        </p:nvSpPr>
        <p:spPr>
          <a:xfrm>
            <a:off x="1524001" y="0"/>
            <a:ext cx="8305801" cy="6553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5120"/>
              <a:buNone/>
            </a:pPr>
            <a:r>
              <a:rPr lang="en-US" sz="4000">
                <a:latin typeface="Century Gothic"/>
                <a:ea typeface="Century Gothic"/>
                <a:cs typeface="Century Gothic"/>
                <a:sym typeface="Century Gothic"/>
              </a:rPr>
              <a:t/>
            </a:r>
            <a:br>
              <a:rPr lang="en-US" sz="4000">
                <a:latin typeface="Century Gothic"/>
                <a:ea typeface="Century Gothic"/>
                <a:cs typeface="Century Gothic"/>
                <a:sym typeface="Century Gothic"/>
              </a:rPr>
            </a:br>
            <a:r>
              <a:rPr lang="en-US" sz="4000">
                <a:latin typeface="Century Gothic"/>
                <a:ea typeface="Century Gothic"/>
                <a:cs typeface="Century Gothic"/>
                <a:sym typeface="Century Gothic"/>
              </a:rPr>
              <a:t/>
            </a:r>
            <a:br>
              <a:rPr lang="en-US" sz="4000">
                <a:latin typeface="Century Gothic"/>
                <a:ea typeface="Century Gothic"/>
                <a:cs typeface="Century Gothic"/>
                <a:sym typeface="Century Gothic"/>
              </a:rPr>
            </a:br>
            <a:r>
              <a:rPr lang="en-US" sz="4000">
                <a:latin typeface="Century Gothic"/>
                <a:ea typeface="Century Gothic"/>
                <a:cs typeface="Century Gothic"/>
                <a:sym typeface="Century Gothic"/>
              </a:rPr>
              <a:t/>
            </a:r>
            <a:br>
              <a:rPr lang="en-US" sz="4000">
                <a:latin typeface="Century Gothic"/>
                <a:ea typeface="Century Gothic"/>
                <a:cs typeface="Century Gothic"/>
                <a:sym typeface="Century Gothic"/>
              </a:rPr>
            </a:br>
            <a:r>
              <a:rPr lang="en-US" sz="4000">
                <a:latin typeface="Century Gothic"/>
                <a:ea typeface="Century Gothic"/>
                <a:cs typeface="Century Gothic"/>
                <a:sym typeface="Century Gothic"/>
              </a:rPr>
              <a:t/>
            </a:r>
            <a:br>
              <a:rPr lang="en-US" sz="4000">
                <a:latin typeface="Century Gothic"/>
                <a:ea typeface="Century Gothic"/>
                <a:cs typeface="Century Gothic"/>
                <a:sym typeface="Century Gothic"/>
              </a:rPr>
            </a:br>
            <a:endParaRPr sz="4000">
              <a:latin typeface="Century Gothic"/>
              <a:ea typeface="Century Gothic"/>
              <a:cs typeface="Century Gothic"/>
              <a:sym typeface="Century Gothic"/>
            </a:endParaRPr>
          </a:p>
        </p:txBody>
      </p:sp>
      <p:pic>
        <p:nvPicPr>
          <p:cNvPr id="163" name="Google Shape;163;p18"/>
          <p:cNvPicPr preferRelativeResize="0"/>
          <p:nvPr/>
        </p:nvPicPr>
        <p:blipFill rotWithShape="1">
          <a:blip r:embed="rId3">
            <a:alphaModFix/>
          </a:blip>
          <a:srcRect/>
          <a:stretch/>
        </p:blipFill>
        <p:spPr>
          <a:xfrm>
            <a:off x="1509712" y="-28575"/>
            <a:ext cx="1600200" cy="1400175"/>
          </a:xfrm>
          <a:prstGeom prst="rect">
            <a:avLst/>
          </a:prstGeom>
          <a:noFill/>
          <a:ln>
            <a:noFill/>
          </a:ln>
        </p:spPr>
      </p:pic>
      <p:sp>
        <p:nvSpPr>
          <p:cNvPr id="164" name="Google Shape;164;p18"/>
          <p:cNvSpPr/>
          <p:nvPr/>
        </p:nvSpPr>
        <p:spPr>
          <a:xfrm>
            <a:off x="2747591" y="459185"/>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Trebuchet MS"/>
              <a:buNone/>
            </a:pPr>
            <a:endParaRPr sz="4400">
              <a:solidFill>
                <a:srgbClr val="000000"/>
              </a:solidFill>
              <a:latin typeface="Trebuchet MS"/>
              <a:ea typeface="Trebuchet MS"/>
              <a:cs typeface="Trebuchet MS"/>
              <a:sym typeface="Trebuchet MS"/>
            </a:endParaRPr>
          </a:p>
        </p:txBody>
      </p:sp>
      <p:sp>
        <p:nvSpPr>
          <p:cNvPr id="165" name="Google Shape;165;p18"/>
          <p:cNvSpPr/>
          <p:nvPr/>
        </p:nvSpPr>
        <p:spPr>
          <a:xfrm>
            <a:off x="1509712" y="1773496"/>
            <a:ext cx="10515600"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Arial"/>
              <a:buNone/>
            </a:pPr>
            <a:endParaRPr sz="4000">
              <a:solidFill>
                <a:srgbClr val="000000"/>
              </a:solidFill>
              <a:latin typeface="Trebuchet MS"/>
              <a:ea typeface="Trebuchet MS"/>
              <a:cs typeface="Trebuchet MS"/>
              <a:sym typeface="Trebuchet MS"/>
            </a:endParaRPr>
          </a:p>
        </p:txBody>
      </p:sp>
      <p:sp>
        <p:nvSpPr>
          <p:cNvPr id="166" name="Google Shape;166;p18"/>
          <p:cNvSpPr txBox="1"/>
          <p:nvPr/>
        </p:nvSpPr>
        <p:spPr>
          <a:xfrm flipH="1">
            <a:off x="271833" y="1345130"/>
            <a:ext cx="10390724" cy="42780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chemeClr val="dk1"/>
                </a:solidFill>
                <a:latin typeface="Trebuchet MS" charset="0"/>
                <a:ea typeface="Trebuchet MS" charset="0"/>
                <a:cs typeface="Trebuchet MS" charset="0"/>
                <a:sym typeface="Trebuchet MS"/>
              </a:rPr>
              <a:t>Innovation Award</a:t>
            </a:r>
            <a:endParaRPr dirty="0">
              <a:latin typeface="Trebuchet MS" charset="0"/>
              <a:ea typeface="Trebuchet MS" charset="0"/>
              <a:cs typeface="Trebuchet MS" charset="0"/>
            </a:endParaRPr>
          </a:p>
          <a:p>
            <a:pPr marL="0" marR="0" lvl="0" indent="0" algn="ctr" rtl="0">
              <a:spcBef>
                <a:spcPts val="0"/>
              </a:spcBef>
              <a:spcAft>
                <a:spcPts val="0"/>
              </a:spcAft>
              <a:buNone/>
            </a:pPr>
            <a:endParaRPr lang="en-US" sz="1800" b="1" dirty="0" smtClean="0">
              <a:solidFill>
                <a:schemeClr val="dk1"/>
              </a:solidFill>
              <a:latin typeface="Trebuchet MS" charset="0"/>
              <a:ea typeface="Trebuchet MS" charset="0"/>
              <a:cs typeface="Trebuchet MS" charset="0"/>
              <a:sym typeface="Trebuchet MS"/>
            </a:endParaRPr>
          </a:p>
          <a:p>
            <a:pPr marL="0" marR="0" lvl="0" indent="0" rtl="0">
              <a:spcBef>
                <a:spcPts val="0"/>
              </a:spcBef>
              <a:spcAft>
                <a:spcPts val="0"/>
              </a:spcAft>
              <a:buNone/>
            </a:pPr>
            <a:r>
              <a:rPr lang="en-US" sz="1800" b="1" dirty="0" smtClean="0">
                <a:solidFill>
                  <a:schemeClr val="dk1"/>
                </a:solidFill>
                <a:latin typeface="Trebuchet MS" charset="0"/>
                <a:ea typeface="Trebuchet MS" charset="0"/>
                <a:cs typeface="Trebuchet MS" charset="0"/>
                <a:sym typeface="Trebuchet MS"/>
              </a:rPr>
              <a:t>Presented to : Community Health Care Clinic</a:t>
            </a:r>
          </a:p>
          <a:p>
            <a:pPr marL="0" marR="0" lvl="0" indent="0" rtl="0">
              <a:spcBef>
                <a:spcPts val="0"/>
              </a:spcBef>
              <a:spcAft>
                <a:spcPts val="0"/>
              </a:spcAft>
              <a:buNone/>
            </a:pPr>
            <a:endParaRPr lang="en-US" sz="1800" b="1" dirty="0">
              <a:solidFill>
                <a:schemeClr val="dk1"/>
              </a:solidFill>
              <a:latin typeface="Trebuchet MS" charset="0"/>
              <a:ea typeface="Trebuchet MS" charset="0"/>
              <a:cs typeface="Trebuchet MS" charset="0"/>
              <a:sym typeface="Trebuchet MS"/>
            </a:endParaRPr>
          </a:p>
          <a:p>
            <a:pPr marL="0" marR="0" lvl="0" indent="0" algn="ctr" rtl="0">
              <a:spcBef>
                <a:spcPts val="0"/>
              </a:spcBef>
              <a:spcAft>
                <a:spcPts val="0"/>
              </a:spcAft>
              <a:buNone/>
            </a:pPr>
            <a:r>
              <a:rPr lang="en-US" sz="1800" b="1" dirty="0" smtClean="0">
                <a:solidFill>
                  <a:schemeClr val="dk1"/>
                </a:solidFill>
                <a:latin typeface="Trebuchet MS" charset="0"/>
                <a:ea typeface="Trebuchet MS" charset="0"/>
                <a:cs typeface="Trebuchet MS" charset="0"/>
                <a:sym typeface="Trebuchet MS"/>
              </a:rPr>
              <a:t>CAATCH (Coordinating Appropriate Access to Comprehensive Care</a:t>
            </a:r>
          </a:p>
          <a:p>
            <a:pPr marL="0" marR="0" lvl="0" indent="0" rtl="0">
              <a:spcBef>
                <a:spcPts val="0"/>
              </a:spcBef>
              <a:spcAft>
                <a:spcPts val="0"/>
              </a:spcAft>
              <a:buNone/>
            </a:pPr>
            <a:endParaRPr lang="en-US" sz="1800" b="1" dirty="0">
              <a:solidFill>
                <a:schemeClr val="dk1"/>
              </a:solidFill>
              <a:latin typeface="Trebuchet MS" charset="0"/>
              <a:ea typeface="Trebuchet MS" charset="0"/>
              <a:cs typeface="Trebuchet MS" charset="0"/>
              <a:sym typeface="Trebuchet MS"/>
            </a:endParaRPr>
          </a:p>
          <a:p>
            <a:pPr marL="0" marR="0" lvl="0" indent="0" rtl="0">
              <a:spcBef>
                <a:spcPts val="0"/>
              </a:spcBef>
              <a:spcAft>
                <a:spcPts val="0"/>
              </a:spcAft>
              <a:buNone/>
            </a:pPr>
            <a:r>
              <a:rPr lang="en-US" sz="1800" b="1" dirty="0" smtClean="0">
                <a:solidFill>
                  <a:schemeClr val="dk1"/>
                </a:solidFill>
                <a:latin typeface="Trebuchet MS" charset="0"/>
                <a:ea typeface="Trebuchet MS" charset="0"/>
                <a:cs typeface="Trebuchet MS" charset="0"/>
                <a:sym typeface="Trebuchet MS"/>
              </a:rPr>
              <a:t>Mike </a:t>
            </a:r>
            <a:r>
              <a:rPr lang="en-US" sz="1800" b="1" dirty="0" err="1" smtClean="0">
                <a:solidFill>
                  <a:schemeClr val="dk1"/>
                </a:solidFill>
                <a:latin typeface="Trebuchet MS" charset="0"/>
                <a:ea typeface="Trebuchet MS" charset="0"/>
                <a:cs typeface="Trebuchet MS" charset="0"/>
                <a:sym typeface="Trebuchet MS"/>
              </a:rPr>
              <a:t>Romagnoli</a:t>
            </a:r>
            <a:r>
              <a:rPr lang="en-US" sz="1800" b="1" dirty="0" smtClean="0">
                <a:solidFill>
                  <a:schemeClr val="dk1"/>
                </a:solidFill>
                <a:latin typeface="Trebuchet MS" charset="0"/>
                <a:ea typeface="Trebuchet MS" charset="0"/>
                <a:cs typeface="Trebuchet MS" charset="0"/>
                <a:sym typeface="Trebuchet MS"/>
              </a:rPr>
              <a:t>- Executive Director</a:t>
            </a:r>
          </a:p>
          <a:p>
            <a:pPr marL="0" marR="0" lvl="0" indent="0" rtl="0">
              <a:spcBef>
                <a:spcPts val="0"/>
              </a:spcBef>
              <a:spcAft>
                <a:spcPts val="0"/>
              </a:spcAft>
              <a:buNone/>
            </a:pPr>
            <a:endParaRPr lang="en-US" sz="1800" b="1" dirty="0" smtClean="0">
              <a:solidFill>
                <a:schemeClr val="dk1"/>
              </a:solidFill>
              <a:latin typeface="Trebuchet MS" charset="0"/>
              <a:ea typeface="Trebuchet MS" charset="0"/>
              <a:cs typeface="Trebuchet MS" charset="0"/>
              <a:sym typeface="Trebuchet MS"/>
            </a:endParaRPr>
          </a:p>
          <a:p>
            <a:pPr lvl="0" algn="ctr"/>
            <a:r>
              <a:rPr lang="en-US" dirty="0">
                <a:latin typeface="Trebuchet MS" charset="0"/>
                <a:ea typeface="Trebuchet MS" charset="0"/>
                <a:cs typeface="Trebuchet MS" charset="0"/>
              </a:rPr>
              <a:t>In 2017, CHCC launched its hospital referral program CAATCH (Coordinating Appropriate Access to Comprehensive Healthcare) to help "catch" patients visiting local emergency departments and connect them with primary care providers in the community. Since then the program has saved participating hospitals millions of dollars in prevented hospital admissions, and established scores of patients at CHCC and other local providers. </a:t>
            </a:r>
            <a:endParaRPr dirty="0">
              <a:latin typeface="Trebuchet MS" charset="0"/>
              <a:ea typeface="Trebuchet MS" charset="0"/>
              <a:cs typeface="Trebuchet MS" charset="0"/>
            </a:endParaRPr>
          </a:p>
          <a:p>
            <a:pPr marL="0" marR="0" lvl="0" indent="0" algn="ctr" rtl="0">
              <a:spcBef>
                <a:spcPts val="0"/>
              </a:spcBef>
              <a:spcAft>
                <a:spcPts val="0"/>
              </a:spcAft>
              <a:buNone/>
            </a:pPr>
            <a:endParaRPr sz="1800" dirty="0">
              <a:solidFill>
                <a:schemeClr val="dk1"/>
              </a:solidFill>
              <a:latin typeface="Trebuchet MS" charset="0"/>
              <a:ea typeface="Trebuchet MS" charset="0"/>
              <a:cs typeface="Trebuchet MS" charset="0"/>
              <a:sym typeface="Trebuchet MS"/>
            </a:endParaRPr>
          </a:p>
          <a:p>
            <a:pPr marL="0" marR="0" lvl="0" indent="0" algn="l" rtl="0">
              <a:spcBef>
                <a:spcPts val="0"/>
              </a:spcBef>
              <a:spcAft>
                <a:spcPts val="0"/>
              </a:spcAft>
              <a:buNone/>
            </a:pPr>
            <a:endParaRPr sz="1800"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1800" dirty="0">
              <a:solidFill>
                <a:schemeClr val="dk1"/>
              </a:solidFill>
              <a:latin typeface="Trebuchet MS"/>
              <a:ea typeface="Trebuchet MS"/>
              <a:cs typeface="Trebuchet MS"/>
              <a:sym typeface="Trebuchet MS"/>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2939" y="5164690"/>
            <a:ext cx="5619963" cy="169330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0"/>
          <p:cNvSpPr txBox="1">
            <a:spLocks noGrp="1"/>
          </p:cNvSpPr>
          <p:nvPr>
            <p:ph type="title"/>
          </p:nvPr>
        </p:nvSpPr>
        <p:spPr>
          <a:xfrm>
            <a:off x="2391053" y="4372168"/>
            <a:ext cx="8683348" cy="1143000"/>
          </a:xfrm>
          <a:prstGeom prst="rect">
            <a:avLst/>
          </a:prstGeom>
          <a:noFill/>
          <a:ln>
            <a:noFill/>
          </a:ln>
        </p:spPr>
        <p:txBody>
          <a:bodyPr spcFirstLastPara="1" wrap="square" lIns="91425" tIns="45700" rIns="91425" bIns="45700" anchor="t" anchorCtr="0">
            <a:noAutofit/>
          </a:bodyPr>
          <a:lstStyle/>
          <a:p>
            <a:pPr marL="320040" lvl="0" indent="0" algn="r" rtl="0">
              <a:spcBef>
                <a:spcPts val="0"/>
              </a:spcBef>
              <a:spcAft>
                <a:spcPts val="0"/>
              </a:spcAft>
              <a:buSzPts val="5888"/>
              <a:buNone/>
            </a:pPr>
            <a:endParaRPr/>
          </a:p>
        </p:txBody>
      </p:sp>
      <p:sp>
        <p:nvSpPr>
          <p:cNvPr id="172" name="Google Shape;172;p10"/>
          <p:cNvSpPr txBox="1">
            <a:spLocks noGrp="1"/>
          </p:cNvSpPr>
          <p:nvPr>
            <p:ph type="body" idx="1"/>
          </p:nvPr>
        </p:nvSpPr>
        <p:spPr>
          <a:xfrm>
            <a:off x="1524000" y="731520"/>
            <a:ext cx="8534400" cy="3474720"/>
          </a:xfrm>
          <a:prstGeom prst="rect">
            <a:avLst/>
          </a:prstGeom>
          <a:noFill/>
          <a:ln>
            <a:noFill/>
          </a:ln>
        </p:spPr>
        <p:txBody>
          <a:bodyPr spcFirstLastPara="1" wrap="square" lIns="91425" tIns="45700" rIns="91425" bIns="45700" anchor="t" anchorCtr="0">
            <a:normAutofit/>
          </a:bodyPr>
          <a:lstStyle/>
          <a:p>
            <a:pPr marL="228600" lvl="0" indent="-330200" algn="ctr" rtl="0">
              <a:spcBef>
                <a:spcPts val="0"/>
              </a:spcBef>
              <a:spcAft>
                <a:spcPts val="0"/>
              </a:spcAft>
              <a:buSzPts val="5200"/>
              <a:buChar char="*"/>
            </a:pPr>
            <a:r>
              <a:rPr lang="en-US" sz="4000" b="1"/>
              <a:t>IAFCC Committee Update</a:t>
            </a:r>
            <a:endParaRPr/>
          </a:p>
          <a:p>
            <a:pPr marL="228600" lvl="0" indent="-198120" algn="ctr" rtl="0">
              <a:spcBef>
                <a:spcPts val="780"/>
              </a:spcBef>
              <a:spcAft>
                <a:spcPts val="0"/>
              </a:spcAft>
              <a:buSzPts val="3120"/>
              <a:buChar char="*"/>
            </a:pPr>
            <a:r>
              <a:rPr lang="en-US" sz="2400" b="1"/>
              <a:t>Governance Committee</a:t>
            </a:r>
            <a:endParaRPr/>
          </a:p>
          <a:p>
            <a:pPr marL="228600" lvl="0" indent="-198120" algn="l" rtl="0">
              <a:spcBef>
                <a:spcPts val="780"/>
              </a:spcBef>
              <a:spcAft>
                <a:spcPts val="0"/>
              </a:spcAft>
              <a:buSzPts val="3120"/>
              <a:buChar char="*"/>
            </a:pPr>
            <a:r>
              <a:rPr lang="en-US" sz="2400"/>
              <a:t>Recruit and retain IAFCC Board Members and provide development opportunities for IAFCC Board of Directors.</a:t>
            </a:r>
            <a:endParaRPr/>
          </a:p>
          <a:p>
            <a:pPr marL="228600" lvl="0" indent="-198120" algn="l" rtl="0">
              <a:spcBef>
                <a:spcPts val="780"/>
              </a:spcBef>
              <a:spcAft>
                <a:spcPts val="0"/>
              </a:spcAft>
              <a:buSzPts val="3120"/>
              <a:buChar char="*"/>
            </a:pPr>
            <a:r>
              <a:rPr lang="en-US" sz="2400" b="1"/>
              <a:t>Recruit</a:t>
            </a:r>
            <a:endParaRPr/>
          </a:p>
          <a:p>
            <a:pPr marL="228600" lvl="0" indent="-198120" algn="l" rtl="0">
              <a:spcBef>
                <a:spcPts val="780"/>
              </a:spcBef>
              <a:spcAft>
                <a:spcPts val="0"/>
              </a:spcAft>
              <a:buSzPts val="3120"/>
              <a:buChar char="*"/>
            </a:pPr>
            <a:r>
              <a:rPr lang="en-US" sz="2400"/>
              <a:t>IAFCC Committees </a:t>
            </a:r>
            <a:endParaRPr/>
          </a:p>
          <a:p>
            <a:pPr marL="228600" lvl="0" indent="0" algn="l" rtl="0">
              <a:spcBef>
                <a:spcPts val="780"/>
              </a:spcBef>
              <a:spcAft>
                <a:spcPts val="0"/>
              </a:spcAft>
              <a:buSzPts val="3120"/>
              <a:buNone/>
            </a:pPr>
            <a:endParaRPr sz="24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1"/>
          <p:cNvSpPr txBox="1">
            <a:spLocks noGrp="1"/>
          </p:cNvSpPr>
          <p:nvPr>
            <p:ph type="title"/>
          </p:nvPr>
        </p:nvSpPr>
        <p:spPr>
          <a:xfrm>
            <a:off x="2391053" y="4372168"/>
            <a:ext cx="8683348" cy="1143000"/>
          </a:xfrm>
          <a:prstGeom prst="rect">
            <a:avLst/>
          </a:prstGeom>
          <a:noFill/>
          <a:ln>
            <a:noFill/>
          </a:ln>
        </p:spPr>
        <p:txBody>
          <a:bodyPr spcFirstLastPara="1" wrap="square" lIns="91425" tIns="45700" rIns="91425" bIns="45700" anchor="t" anchorCtr="0">
            <a:noAutofit/>
          </a:bodyPr>
          <a:lstStyle/>
          <a:p>
            <a:pPr marL="320040" lvl="0" indent="0" algn="r" rtl="0">
              <a:spcBef>
                <a:spcPts val="0"/>
              </a:spcBef>
              <a:spcAft>
                <a:spcPts val="0"/>
              </a:spcAft>
              <a:buSzPts val="5888"/>
              <a:buNone/>
            </a:pPr>
            <a:endParaRPr/>
          </a:p>
        </p:txBody>
      </p:sp>
      <p:sp>
        <p:nvSpPr>
          <p:cNvPr id="178" name="Google Shape;178;p11"/>
          <p:cNvSpPr txBox="1">
            <a:spLocks noGrp="1"/>
          </p:cNvSpPr>
          <p:nvPr>
            <p:ph type="body" idx="1"/>
          </p:nvPr>
        </p:nvSpPr>
        <p:spPr>
          <a:xfrm>
            <a:off x="1524000" y="731520"/>
            <a:ext cx="8534400" cy="3474720"/>
          </a:xfrm>
          <a:prstGeom prst="rect">
            <a:avLst/>
          </a:prstGeom>
          <a:noFill/>
          <a:ln>
            <a:noFill/>
          </a:ln>
        </p:spPr>
        <p:txBody>
          <a:bodyPr spcFirstLastPara="1" wrap="square" lIns="91425" tIns="45700" rIns="91425" bIns="45700" anchor="t" anchorCtr="0">
            <a:normAutofit/>
          </a:bodyPr>
          <a:lstStyle/>
          <a:p>
            <a:pPr marL="228600" lvl="0" indent="-198120" algn="ctr" rtl="0">
              <a:spcBef>
                <a:spcPts val="0"/>
              </a:spcBef>
              <a:spcAft>
                <a:spcPts val="0"/>
              </a:spcAft>
              <a:buSzPts val="3120"/>
              <a:buChar char="*"/>
            </a:pPr>
            <a:r>
              <a:rPr lang="en-US" sz="2400" b="1"/>
              <a:t>Governance Committee </a:t>
            </a:r>
            <a:endParaRPr/>
          </a:p>
          <a:p>
            <a:pPr marL="228600" lvl="0" indent="-182880" algn="ctr" rtl="0">
              <a:spcBef>
                <a:spcPts val="620"/>
              </a:spcBef>
              <a:spcAft>
                <a:spcPts val="0"/>
              </a:spcAft>
              <a:buSzPts val="2080"/>
              <a:buChar char="*"/>
            </a:pPr>
            <a:r>
              <a:rPr lang="en-US" sz="1600" b="1"/>
              <a:t>Committees</a:t>
            </a:r>
            <a:endParaRPr/>
          </a:p>
          <a:p>
            <a:pPr marL="228600" lvl="0" indent="-182880" algn="l" rtl="0">
              <a:spcBef>
                <a:spcPts val="580"/>
              </a:spcBef>
              <a:spcAft>
                <a:spcPts val="0"/>
              </a:spcAft>
              <a:buSzPts val="1820"/>
              <a:buChar char="*"/>
            </a:pPr>
            <a:r>
              <a:rPr lang="en-US" sz="1400" b="1"/>
              <a:t>The Quality Improvement Committee</a:t>
            </a:r>
            <a:r>
              <a:rPr lang="en-US" sz="1400"/>
              <a:t> initiates, collects and disseminates data to improve clinical care within the association.</a:t>
            </a:r>
            <a:endParaRPr/>
          </a:p>
          <a:p>
            <a:pPr marL="228600" lvl="0" indent="-182880" algn="l" rtl="0">
              <a:spcBef>
                <a:spcPts val="580"/>
              </a:spcBef>
              <a:spcAft>
                <a:spcPts val="0"/>
              </a:spcAft>
              <a:buSzPts val="1820"/>
              <a:buChar char="*"/>
            </a:pPr>
            <a:r>
              <a:rPr lang="en-US" sz="1400" b="1"/>
              <a:t>The Advocacy and Policy Committee</a:t>
            </a:r>
            <a:r>
              <a:rPr lang="en-US" sz="1400"/>
              <a:t> is responsible for guiding the Association in advocating for and developing policies that address the health care gaps of the uninsured and underinsured in Illinois. A priority of the committee will be to advocate for policies and resources that support Free and Charitable Clinics in Illinois as a valuable member of Illinois’ safety net. </a:t>
            </a:r>
            <a:r>
              <a:rPr lang="en-US" sz="1400" b="1"/>
              <a:t> </a:t>
            </a:r>
            <a:endParaRPr sz="1400" b="1"/>
          </a:p>
          <a:p>
            <a:pPr marL="228600" lvl="0" indent="-182880" algn="l" rtl="0">
              <a:spcBef>
                <a:spcPts val="580"/>
              </a:spcBef>
              <a:spcAft>
                <a:spcPts val="0"/>
              </a:spcAft>
              <a:buSzPts val="1820"/>
              <a:buChar char="*"/>
            </a:pPr>
            <a:r>
              <a:rPr lang="en-US" sz="1400" b="1"/>
              <a:t>The Conference Advisory Group </a:t>
            </a:r>
            <a:r>
              <a:rPr lang="en-US" sz="1400"/>
              <a:t>is responsible for overseeing the IAFCC Annual Conference. Activities include guiding content as well as securing speakers, sponsors, exhibitors, and resources for the conference. The Committee also assists in planning the logistics for the conference. The committee provides leadership and support during the conference</a:t>
            </a:r>
            <a:endParaRPr sz="1400"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2"/>
          <p:cNvSpPr txBox="1">
            <a:spLocks noGrp="1"/>
          </p:cNvSpPr>
          <p:nvPr>
            <p:ph type="title"/>
          </p:nvPr>
        </p:nvSpPr>
        <p:spPr>
          <a:xfrm>
            <a:off x="2391053" y="4372168"/>
            <a:ext cx="8683348" cy="1143000"/>
          </a:xfrm>
          <a:prstGeom prst="rect">
            <a:avLst/>
          </a:prstGeom>
          <a:noFill/>
          <a:ln>
            <a:noFill/>
          </a:ln>
        </p:spPr>
        <p:txBody>
          <a:bodyPr spcFirstLastPara="1" wrap="square" lIns="91425" tIns="45700" rIns="91425" bIns="45700" anchor="t" anchorCtr="0">
            <a:noAutofit/>
          </a:bodyPr>
          <a:lstStyle/>
          <a:p>
            <a:pPr marL="320040" lvl="0" indent="0" algn="r" rtl="0">
              <a:spcBef>
                <a:spcPts val="0"/>
              </a:spcBef>
              <a:spcAft>
                <a:spcPts val="0"/>
              </a:spcAft>
              <a:buSzPts val="5888"/>
              <a:buNone/>
            </a:pPr>
            <a:endParaRPr/>
          </a:p>
        </p:txBody>
      </p:sp>
      <p:sp>
        <p:nvSpPr>
          <p:cNvPr id="184" name="Google Shape;184;p12"/>
          <p:cNvSpPr txBox="1">
            <a:spLocks noGrp="1"/>
          </p:cNvSpPr>
          <p:nvPr>
            <p:ph type="body" idx="1"/>
          </p:nvPr>
        </p:nvSpPr>
        <p:spPr>
          <a:xfrm>
            <a:off x="1524000" y="731520"/>
            <a:ext cx="8534400" cy="3474720"/>
          </a:xfrm>
          <a:prstGeom prst="rect">
            <a:avLst/>
          </a:prstGeom>
          <a:noFill/>
          <a:ln>
            <a:noFill/>
          </a:ln>
        </p:spPr>
        <p:txBody>
          <a:bodyPr spcFirstLastPara="1" wrap="square" lIns="91425" tIns="45700" rIns="91425" bIns="45700" anchor="t" anchorCtr="0">
            <a:normAutofit/>
          </a:bodyPr>
          <a:lstStyle/>
          <a:p>
            <a:pPr marL="228600" lvl="0" indent="-182880" algn="ctr" rtl="0">
              <a:lnSpc>
                <a:spcPct val="90000"/>
              </a:lnSpc>
              <a:spcBef>
                <a:spcPts val="0"/>
              </a:spcBef>
              <a:spcAft>
                <a:spcPts val="0"/>
              </a:spcAft>
              <a:buSzPts val="2405"/>
              <a:buChar char="*"/>
            </a:pPr>
            <a:r>
              <a:rPr lang="en-US" sz="1850" b="1"/>
              <a:t>Governance Committee </a:t>
            </a:r>
            <a:endParaRPr sz="2035"/>
          </a:p>
          <a:p>
            <a:pPr marL="228600" lvl="0" indent="-182880" algn="l" rtl="0">
              <a:lnSpc>
                <a:spcPct val="90000"/>
              </a:lnSpc>
              <a:spcBef>
                <a:spcPts val="707"/>
              </a:spcBef>
              <a:spcAft>
                <a:spcPts val="0"/>
              </a:spcAft>
              <a:buSzPts val="2646"/>
              <a:buChar char="*"/>
            </a:pPr>
            <a:r>
              <a:rPr lang="en-US" sz="2035"/>
              <a:t>2019 </a:t>
            </a:r>
            <a:endParaRPr/>
          </a:p>
          <a:p>
            <a:pPr marL="228600" lvl="0" indent="-182880" algn="l" rtl="0">
              <a:lnSpc>
                <a:spcPct val="90000"/>
              </a:lnSpc>
              <a:spcBef>
                <a:spcPts val="707"/>
              </a:spcBef>
              <a:spcAft>
                <a:spcPts val="0"/>
              </a:spcAft>
              <a:buSzPts val="2646"/>
              <a:buChar char="*"/>
            </a:pPr>
            <a:r>
              <a:rPr lang="en-US" sz="2035"/>
              <a:t>1) Recruit members using Board Recruitment Diversity Matris</a:t>
            </a:r>
            <a:endParaRPr sz="2035"/>
          </a:p>
          <a:p>
            <a:pPr marL="228600" lvl="0" indent="-182880" algn="l" rtl="0">
              <a:lnSpc>
                <a:spcPct val="90000"/>
              </a:lnSpc>
              <a:spcBef>
                <a:spcPts val="707"/>
              </a:spcBef>
              <a:spcAft>
                <a:spcPts val="0"/>
              </a:spcAft>
              <a:buSzPts val="2646"/>
              <a:buChar char="*"/>
            </a:pPr>
            <a:r>
              <a:rPr lang="en-US" sz="2035"/>
              <a:t>2) IAFCC Board Member Assessment</a:t>
            </a:r>
            <a:endParaRPr/>
          </a:p>
          <a:p>
            <a:pPr marL="228600" lvl="0" indent="-182880" algn="l" rtl="0">
              <a:lnSpc>
                <a:spcPct val="90000"/>
              </a:lnSpc>
              <a:spcBef>
                <a:spcPts val="707"/>
              </a:spcBef>
              <a:spcAft>
                <a:spcPts val="0"/>
              </a:spcAft>
              <a:buSzPts val="2646"/>
              <a:buChar char="*"/>
            </a:pPr>
            <a:r>
              <a:rPr lang="en-US" sz="2035"/>
              <a:t>3) Board Retreat</a:t>
            </a:r>
            <a:endParaRPr/>
          </a:p>
          <a:p>
            <a:pPr marL="548640" lvl="1" indent="-182880" algn="l" rtl="0">
              <a:lnSpc>
                <a:spcPct val="90000"/>
              </a:lnSpc>
              <a:spcBef>
                <a:spcPts val="670"/>
              </a:spcBef>
              <a:spcAft>
                <a:spcPts val="0"/>
              </a:spcAft>
              <a:buSzPts val="2405"/>
              <a:buChar char="*"/>
            </a:pPr>
            <a:r>
              <a:rPr lang="en-US" sz="1850"/>
              <a:t>Reviewed IAFCC Strategic Priorities for upcoming year</a:t>
            </a:r>
            <a:endParaRPr/>
          </a:p>
          <a:p>
            <a:pPr marL="228600" lvl="0" indent="-182880" algn="l" rtl="0">
              <a:lnSpc>
                <a:spcPct val="90000"/>
              </a:lnSpc>
              <a:spcBef>
                <a:spcPts val="707"/>
              </a:spcBef>
              <a:spcAft>
                <a:spcPts val="0"/>
              </a:spcAft>
              <a:buSzPts val="2646"/>
              <a:buChar char="*"/>
            </a:pPr>
            <a:r>
              <a:rPr lang="en-US" sz="2035"/>
              <a:t>IAFCC Board Member Recruitment for 2020</a:t>
            </a:r>
            <a:endParaRPr sz="2035"/>
          </a:p>
          <a:p>
            <a:pPr marL="548640" lvl="1" indent="-182880" algn="l" rtl="0">
              <a:lnSpc>
                <a:spcPct val="90000"/>
              </a:lnSpc>
              <a:spcBef>
                <a:spcPts val="670"/>
              </a:spcBef>
              <a:spcAft>
                <a:spcPts val="0"/>
              </a:spcAft>
              <a:buSzPts val="2405"/>
              <a:buChar char="*"/>
            </a:pPr>
            <a:r>
              <a:rPr lang="en-US" sz="1850"/>
              <a:t>Engage in IAFCC Committee</a:t>
            </a:r>
            <a:endParaRPr/>
          </a:p>
          <a:p>
            <a:pPr marL="548640" lvl="1" indent="-182880" algn="l" rtl="0">
              <a:lnSpc>
                <a:spcPct val="90000"/>
              </a:lnSpc>
              <a:spcBef>
                <a:spcPts val="670"/>
              </a:spcBef>
              <a:spcAft>
                <a:spcPts val="0"/>
              </a:spcAft>
              <a:buSzPts val="2405"/>
              <a:buChar char="*"/>
            </a:pPr>
            <a:r>
              <a:rPr lang="en-US" sz="1850"/>
              <a:t>Application- Spring 2020-</a:t>
            </a:r>
            <a:endParaRPr sz="185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3"/>
          <p:cNvSpPr txBox="1">
            <a:spLocks noGrp="1"/>
          </p:cNvSpPr>
          <p:nvPr>
            <p:ph type="title"/>
          </p:nvPr>
        </p:nvSpPr>
        <p:spPr>
          <a:xfrm>
            <a:off x="2391053" y="4372168"/>
            <a:ext cx="8683348" cy="1143000"/>
          </a:xfrm>
          <a:prstGeom prst="rect">
            <a:avLst/>
          </a:prstGeom>
          <a:noFill/>
          <a:ln>
            <a:noFill/>
          </a:ln>
        </p:spPr>
        <p:txBody>
          <a:bodyPr spcFirstLastPara="1" wrap="square" lIns="91425" tIns="45700" rIns="91425" bIns="45700" anchor="t" anchorCtr="0">
            <a:noAutofit/>
          </a:bodyPr>
          <a:lstStyle/>
          <a:p>
            <a:pPr marL="320040" lvl="0" indent="0" algn="r" rtl="0">
              <a:spcBef>
                <a:spcPts val="0"/>
              </a:spcBef>
              <a:spcAft>
                <a:spcPts val="0"/>
              </a:spcAft>
              <a:buSzPts val="5888"/>
              <a:buNone/>
            </a:pPr>
            <a:endParaRPr/>
          </a:p>
        </p:txBody>
      </p:sp>
      <p:sp>
        <p:nvSpPr>
          <p:cNvPr id="190" name="Google Shape;190;p13"/>
          <p:cNvSpPr txBox="1">
            <a:spLocks noGrp="1"/>
          </p:cNvSpPr>
          <p:nvPr>
            <p:ph type="body" idx="1"/>
          </p:nvPr>
        </p:nvSpPr>
        <p:spPr>
          <a:xfrm>
            <a:off x="1524000" y="731520"/>
            <a:ext cx="8534400" cy="3474720"/>
          </a:xfrm>
          <a:prstGeom prst="rect">
            <a:avLst/>
          </a:prstGeom>
          <a:noFill/>
          <a:ln>
            <a:noFill/>
          </a:ln>
        </p:spPr>
        <p:txBody>
          <a:bodyPr spcFirstLastPara="1" wrap="square" lIns="91425" tIns="45700" rIns="91425" bIns="45700" anchor="t" anchorCtr="0">
            <a:normAutofit lnSpcReduction="10000"/>
          </a:bodyPr>
          <a:lstStyle/>
          <a:p>
            <a:pPr marL="228600" lvl="0" indent="-330200" algn="ctr" rtl="0">
              <a:spcBef>
                <a:spcPts val="0"/>
              </a:spcBef>
              <a:spcAft>
                <a:spcPts val="0"/>
              </a:spcAft>
              <a:buSzPts val="5200"/>
              <a:buChar char="*"/>
            </a:pPr>
            <a:r>
              <a:rPr lang="en-US" sz="4000" b="1" dirty="0"/>
              <a:t>IAFCC Committee Update</a:t>
            </a:r>
            <a:endParaRPr dirty="0"/>
          </a:p>
          <a:p>
            <a:pPr marL="228600" lvl="0" indent="-198120" algn="ctr" rtl="0">
              <a:spcBef>
                <a:spcPts val="780"/>
              </a:spcBef>
              <a:spcAft>
                <a:spcPts val="0"/>
              </a:spcAft>
              <a:buSzPts val="3120"/>
              <a:buChar char="*"/>
            </a:pPr>
            <a:r>
              <a:rPr lang="en-US" sz="2400" b="1" dirty="0"/>
              <a:t>Advocacy and Policy Committee</a:t>
            </a:r>
            <a:endParaRPr sz="2400" b="1" dirty="0"/>
          </a:p>
          <a:p>
            <a:pPr marL="0" lvl="0" indent="0" algn="ctr" rtl="0">
              <a:spcBef>
                <a:spcPts val="780"/>
              </a:spcBef>
              <a:spcAft>
                <a:spcPts val="0"/>
              </a:spcAft>
              <a:buNone/>
            </a:pPr>
            <a:endParaRPr sz="2400" b="1" dirty="0"/>
          </a:p>
          <a:p>
            <a:pPr marL="457200" lvl="0" indent="0" algn="l" rtl="0">
              <a:lnSpc>
                <a:spcPct val="115000"/>
              </a:lnSpc>
              <a:spcBef>
                <a:spcPts val="0"/>
              </a:spcBef>
              <a:spcAft>
                <a:spcPts val="0"/>
              </a:spcAft>
              <a:buClr>
                <a:schemeClr val="dk1"/>
              </a:buClr>
              <a:buSzPts val="1100"/>
              <a:buFont typeface="Arial"/>
              <a:buNone/>
            </a:pPr>
            <a:r>
              <a:rPr lang="en-US" sz="2000" dirty="0">
                <a:solidFill>
                  <a:schemeClr val="dk1"/>
                </a:solidFill>
              </a:rPr>
              <a:t>Policy Priorities of the Illinois Association of Free and Charitable Clinics</a:t>
            </a:r>
            <a:endParaRPr sz="2000" dirty="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US" sz="2000" dirty="0">
                <a:solidFill>
                  <a:schemeClr val="dk1"/>
                </a:solidFill>
              </a:rPr>
              <a:t>	-Increase the Awareness of the Sector</a:t>
            </a:r>
            <a:endParaRPr sz="2000" dirty="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US" sz="2000" dirty="0">
                <a:solidFill>
                  <a:schemeClr val="dk1"/>
                </a:solidFill>
              </a:rPr>
              <a:t>           - Amend the Good Samaritan Act  to include “charitable clinics” and to cover the                             </a:t>
            </a:r>
            <a:endParaRPr sz="2000" dirty="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US" sz="2000" dirty="0">
                <a:solidFill>
                  <a:schemeClr val="dk1"/>
                </a:solidFill>
              </a:rPr>
              <a:t>            clinics as entities </a:t>
            </a:r>
            <a:endParaRPr sz="2000" dirty="0">
              <a:solidFill>
                <a:schemeClr val="dk1"/>
              </a:solidFill>
            </a:endParaRPr>
          </a:p>
          <a:p>
            <a:pPr marL="457200" lvl="0" indent="0" algn="l" rtl="0">
              <a:lnSpc>
                <a:spcPct val="115000"/>
              </a:lnSpc>
              <a:spcBef>
                <a:spcPts val="0"/>
              </a:spcBef>
              <a:spcAft>
                <a:spcPts val="0"/>
              </a:spcAft>
              <a:buClr>
                <a:schemeClr val="dk1"/>
              </a:buClr>
              <a:buSzPts val="1100"/>
              <a:buFont typeface="Arial"/>
              <a:buNone/>
            </a:pPr>
            <a:endParaRPr sz="1100" dirty="0">
              <a:solidFill>
                <a:schemeClr val="dk1"/>
              </a:solidFill>
              <a:latin typeface="Arial"/>
              <a:ea typeface="Arial"/>
              <a:cs typeface="Arial"/>
              <a:sym typeface="Arial"/>
            </a:endParaRPr>
          </a:p>
          <a:p>
            <a:pPr marL="0" lvl="0" indent="0" algn="ctr" rtl="0">
              <a:spcBef>
                <a:spcPts val="780"/>
              </a:spcBef>
              <a:spcAft>
                <a:spcPts val="0"/>
              </a:spcAft>
              <a:buNone/>
            </a:pPr>
            <a:endParaRPr sz="2400" b="1" dirty="0"/>
          </a:p>
          <a:p>
            <a:pPr marL="228600" lvl="0" indent="0" algn="l" rtl="0">
              <a:spcBef>
                <a:spcPts val="740"/>
              </a:spcBef>
              <a:spcAft>
                <a:spcPts val="0"/>
              </a:spcAft>
              <a:buSzPts val="2860"/>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7a54a4b7bc_0_0"/>
          <p:cNvSpPr txBox="1">
            <a:spLocks noGrp="1"/>
          </p:cNvSpPr>
          <p:nvPr>
            <p:ph type="title"/>
          </p:nvPr>
        </p:nvSpPr>
        <p:spPr>
          <a:xfrm>
            <a:off x="2391053" y="4372168"/>
            <a:ext cx="8683200" cy="1143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endParaRPr/>
          </a:p>
        </p:txBody>
      </p:sp>
      <p:sp>
        <p:nvSpPr>
          <p:cNvPr id="197" name="Google Shape;197;g7a54a4b7bc_0_0"/>
          <p:cNvSpPr txBox="1">
            <a:spLocks noGrp="1"/>
          </p:cNvSpPr>
          <p:nvPr>
            <p:ph type="body" idx="1"/>
          </p:nvPr>
        </p:nvSpPr>
        <p:spPr>
          <a:xfrm>
            <a:off x="1524000" y="731520"/>
            <a:ext cx="8534400" cy="34746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r>
              <a:rPr lang="en-US" sz="3000"/>
              <a:t>Advocacy and Policy cont.</a:t>
            </a:r>
            <a:endParaRPr sz="3000"/>
          </a:p>
          <a:p>
            <a:pPr marL="457200" lvl="0" indent="0" algn="l" rtl="0">
              <a:lnSpc>
                <a:spcPct val="115000"/>
              </a:lnSpc>
              <a:spcBef>
                <a:spcPts val="300"/>
              </a:spcBef>
              <a:spcAft>
                <a:spcPts val="0"/>
              </a:spcAft>
              <a:buClr>
                <a:schemeClr val="dk1"/>
              </a:buClr>
              <a:buSzPts val="1100"/>
              <a:buFont typeface="Arial"/>
              <a:buNone/>
            </a:pPr>
            <a:r>
              <a:rPr lang="en-US" sz="2000">
                <a:solidFill>
                  <a:schemeClr val="dk1"/>
                </a:solidFill>
              </a:rPr>
              <a:t>How we the committee accomplished this</a:t>
            </a:r>
            <a:endParaRPr sz="2000">
              <a:solidFill>
                <a:schemeClr val="dk1"/>
              </a:solidFill>
            </a:endParaRPr>
          </a:p>
          <a:p>
            <a:pPr marL="914400" lvl="0" indent="-355600" algn="l" rtl="0">
              <a:lnSpc>
                <a:spcPct val="115000"/>
              </a:lnSpc>
              <a:spcBef>
                <a:spcPts val="0"/>
              </a:spcBef>
              <a:spcAft>
                <a:spcPts val="0"/>
              </a:spcAft>
              <a:buClr>
                <a:schemeClr val="dk1"/>
              </a:buClr>
              <a:buSzPts val="2000"/>
              <a:buFont typeface="Trebuchet MS"/>
              <a:buChar char="●"/>
            </a:pPr>
            <a:r>
              <a:rPr lang="en-US" sz="2000">
                <a:solidFill>
                  <a:schemeClr val="dk1"/>
                </a:solidFill>
              </a:rPr>
              <a:t>Late Summer 2018- In person Training “ How to Tell Your Story to Legislators”</a:t>
            </a:r>
            <a:endParaRPr sz="2000">
              <a:solidFill>
                <a:schemeClr val="dk1"/>
              </a:solidFill>
            </a:endParaRPr>
          </a:p>
          <a:p>
            <a:pPr marL="914400" lvl="0" indent="-355600" algn="l" rtl="0">
              <a:lnSpc>
                <a:spcPct val="115000"/>
              </a:lnSpc>
              <a:spcBef>
                <a:spcPts val="0"/>
              </a:spcBef>
              <a:spcAft>
                <a:spcPts val="0"/>
              </a:spcAft>
              <a:buClr>
                <a:schemeClr val="dk1"/>
              </a:buClr>
              <a:buSzPts val="2000"/>
              <a:buFont typeface="Trebuchet MS"/>
              <a:buChar char="●"/>
            </a:pPr>
            <a:r>
              <a:rPr lang="en-US" sz="2000">
                <a:solidFill>
                  <a:schemeClr val="dk1"/>
                </a:solidFill>
              </a:rPr>
              <a:t>Fall 2018- In person Meeting at the IAFCC Annual Conference </a:t>
            </a:r>
            <a:endParaRPr sz="2000">
              <a:solidFill>
                <a:schemeClr val="dk1"/>
              </a:solidFill>
            </a:endParaRPr>
          </a:p>
          <a:p>
            <a:pPr marL="1828800" lvl="0" indent="0" algn="l" rtl="0">
              <a:lnSpc>
                <a:spcPct val="115000"/>
              </a:lnSpc>
              <a:spcBef>
                <a:spcPts val="0"/>
              </a:spcBef>
              <a:spcAft>
                <a:spcPts val="0"/>
              </a:spcAft>
              <a:buClr>
                <a:schemeClr val="dk1"/>
              </a:buClr>
              <a:buSzPts val="1100"/>
              <a:buFont typeface="Arial"/>
              <a:buNone/>
            </a:pPr>
            <a:r>
              <a:rPr lang="en-US" sz="2000">
                <a:solidFill>
                  <a:schemeClr val="dk1"/>
                </a:solidFill>
              </a:rPr>
              <a:t>Next Steps was to schedule a day in Springfield</a:t>
            </a:r>
            <a:endParaRPr sz="2000">
              <a:solidFill>
                <a:schemeClr val="dk1"/>
              </a:solidFill>
            </a:endParaRPr>
          </a:p>
          <a:p>
            <a:pPr marL="1828800" lvl="0" indent="0" algn="l" rtl="0">
              <a:lnSpc>
                <a:spcPct val="115000"/>
              </a:lnSpc>
              <a:spcBef>
                <a:spcPts val="0"/>
              </a:spcBef>
              <a:spcAft>
                <a:spcPts val="0"/>
              </a:spcAft>
              <a:buClr>
                <a:schemeClr val="dk1"/>
              </a:buClr>
              <a:buSzPts val="1100"/>
              <a:buFont typeface="Arial"/>
              <a:buNone/>
            </a:pPr>
            <a:endParaRPr sz="2000">
              <a:solidFill>
                <a:schemeClr val="dk1"/>
              </a:solidFill>
            </a:endParaRPr>
          </a:p>
          <a:p>
            <a:pPr marL="914400" lvl="0" indent="-355600" algn="l" rtl="0">
              <a:lnSpc>
                <a:spcPct val="115000"/>
              </a:lnSpc>
              <a:spcBef>
                <a:spcPts val="0"/>
              </a:spcBef>
              <a:spcAft>
                <a:spcPts val="0"/>
              </a:spcAft>
              <a:buClr>
                <a:schemeClr val="dk1"/>
              </a:buClr>
              <a:buSzPts val="2000"/>
              <a:buFont typeface="Trebuchet MS"/>
              <a:buChar char="●"/>
            </a:pPr>
            <a:r>
              <a:rPr lang="en-US" sz="2000">
                <a:solidFill>
                  <a:schemeClr val="dk1"/>
                </a:solidFill>
              </a:rPr>
              <a:t>March 2019- Free and Charitable Clinic Day in Springfield</a:t>
            </a:r>
            <a:endParaRPr sz="2000">
              <a:solidFill>
                <a:schemeClr val="dk1"/>
              </a:solidFill>
            </a:endParaRPr>
          </a:p>
          <a:p>
            <a:pPr marL="914400" lvl="0" indent="0" algn="l" rtl="0">
              <a:lnSpc>
                <a:spcPct val="115000"/>
              </a:lnSpc>
              <a:spcBef>
                <a:spcPts val="0"/>
              </a:spcBef>
              <a:spcAft>
                <a:spcPts val="0"/>
              </a:spcAft>
              <a:buClr>
                <a:schemeClr val="dk1"/>
              </a:buClr>
              <a:buSzPts val="1100"/>
              <a:buFont typeface="Arial"/>
              <a:buNone/>
            </a:pPr>
            <a:endParaRPr sz="2000">
              <a:solidFill>
                <a:schemeClr val="dk1"/>
              </a:solidFill>
            </a:endParaRPr>
          </a:p>
          <a:p>
            <a:pPr marL="914400" lvl="0" indent="-355600" algn="l" rtl="0">
              <a:lnSpc>
                <a:spcPct val="115000"/>
              </a:lnSpc>
              <a:spcBef>
                <a:spcPts val="0"/>
              </a:spcBef>
              <a:spcAft>
                <a:spcPts val="0"/>
              </a:spcAft>
              <a:buClr>
                <a:schemeClr val="dk1"/>
              </a:buClr>
              <a:buSzPts val="2000"/>
              <a:buFont typeface="Trebuchet MS"/>
              <a:buChar char="●"/>
            </a:pPr>
            <a:r>
              <a:rPr lang="en-US" sz="2000">
                <a:solidFill>
                  <a:schemeClr val="dk1"/>
                </a:solidFill>
              </a:rPr>
              <a:t>May 2019- In person meeting to review day and plan next steps.</a:t>
            </a:r>
            <a:endParaRPr sz="2000">
              <a:solidFill>
                <a:schemeClr val="dk1"/>
              </a:solidFill>
            </a:endParaRPr>
          </a:p>
          <a:p>
            <a:pPr marL="1371600" lvl="0" indent="457200" algn="l" rtl="0">
              <a:lnSpc>
                <a:spcPct val="115000"/>
              </a:lnSpc>
              <a:spcBef>
                <a:spcPts val="0"/>
              </a:spcBef>
              <a:spcAft>
                <a:spcPts val="0"/>
              </a:spcAft>
              <a:buClr>
                <a:schemeClr val="dk1"/>
              </a:buClr>
              <a:buSzPts val="1100"/>
              <a:buFont typeface="Arial"/>
              <a:buNone/>
            </a:pPr>
            <a:r>
              <a:rPr lang="en-US" sz="2000">
                <a:solidFill>
                  <a:schemeClr val="dk1"/>
                </a:solidFill>
              </a:rPr>
              <a:t>Schedule in person meetings with legislators</a:t>
            </a:r>
            <a:endParaRPr sz="2000">
              <a:solidFill>
                <a:schemeClr val="dk1"/>
              </a:solidFill>
            </a:endParaRPr>
          </a:p>
          <a:p>
            <a:pPr marL="914400" lvl="0" indent="-355600" algn="l" rtl="0">
              <a:lnSpc>
                <a:spcPct val="115000"/>
              </a:lnSpc>
              <a:spcBef>
                <a:spcPts val="0"/>
              </a:spcBef>
              <a:spcAft>
                <a:spcPts val="0"/>
              </a:spcAft>
              <a:buClr>
                <a:schemeClr val="dk1"/>
              </a:buClr>
              <a:buSzPts val="2000"/>
              <a:buFont typeface="Trebuchet MS"/>
              <a:buChar char="●"/>
            </a:pPr>
            <a:r>
              <a:rPr lang="en-US" sz="2000">
                <a:solidFill>
                  <a:schemeClr val="dk1"/>
                </a:solidFill>
              </a:rPr>
              <a:t>August 2019 Free and Charitable Clinics Month</a:t>
            </a:r>
            <a:endParaRPr sz="2000">
              <a:solidFill>
                <a:schemeClr val="dk1"/>
              </a:solidFill>
            </a:endParaRPr>
          </a:p>
          <a:p>
            <a:pPr marL="1371600" lvl="1" indent="-355600" algn="l" rtl="0">
              <a:lnSpc>
                <a:spcPct val="115000"/>
              </a:lnSpc>
              <a:spcBef>
                <a:spcPts val="0"/>
              </a:spcBef>
              <a:spcAft>
                <a:spcPts val="0"/>
              </a:spcAft>
              <a:buClr>
                <a:schemeClr val="dk1"/>
              </a:buClr>
              <a:buSzPts val="2000"/>
              <a:buFont typeface="Trebuchet MS"/>
              <a:buChar char="○"/>
            </a:pPr>
            <a:r>
              <a:rPr lang="en-US">
                <a:solidFill>
                  <a:schemeClr val="dk1"/>
                </a:solidFill>
              </a:rPr>
              <a:t>              Legislators were invited to visit clinics</a:t>
            </a:r>
            <a:endParaRPr>
              <a:solidFill>
                <a:schemeClr val="dk1"/>
              </a:solidFill>
            </a:endParaRPr>
          </a:p>
          <a:p>
            <a:pPr marL="1371600" lvl="1" indent="-355600" algn="l" rtl="0">
              <a:lnSpc>
                <a:spcPct val="115000"/>
              </a:lnSpc>
              <a:spcBef>
                <a:spcPts val="0"/>
              </a:spcBef>
              <a:spcAft>
                <a:spcPts val="0"/>
              </a:spcAft>
              <a:buClr>
                <a:schemeClr val="dk1"/>
              </a:buClr>
              <a:buSzPts val="2000"/>
              <a:buFont typeface="Trebuchet MS"/>
              <a:buChar char="○"/>
            </a:pPr>
            <a:r>
              <a:rPr lang="en-US">
                <a:solidFill>
                  <a:schemeClr val="dk1"/>
                </a:solidFill>
              </a:rPr>
              <a:t>              Scheduled visits with state legislators</a:t>
            </a:r>
            <a:endParaRPr>
              <a:solidFill>
                <a:schemeClr val="dk1"/>
              </a:solidFill>
            </a:endParaRPr>
          </a:p>
          <a:p>
            <a:pPr marL="914400" lvl="0" indent="-355600" algn="l" rtl="0">
              <a:lnSpc>
                <a:spcPct val="115000"/>
              </a:lnSpc>
              <a:spcBef>
                <a:spcPts val="0"/>
              </a:spcBef>
              <a:spcAft>
                <a:spcPts val="0"/>
              </a:spcAft>
              <a:buClr>
                <a:schemeClr val="dk1"/>
              </a:buClr>
              <a:buSzPts val="2000"/>
              <a:buFont typeface="Trebuchet MS"/>
              <a:buChar char="●"/>
            </a:pPr>
            <a:r>
              <a:rPr lang="en-US" sz="2000">
                <a:solidFill>
                  <a:schemeClr val="dk1"/>
                </a:solidFill>
              </a:rPr>
              <a:t>September - November  2019</a:t>
            </a:r>
            <a:endParaRPr sz="2000">
              <a:solidFill>
                <a:schemeClr val="dk1"/>
              </a:solidFill>
            </a:endParaRPr>
          </a:p>
          <a:p>
            <a:pPr marL="914400" lvl="0" indent="0" algn="l" rtl="0">
              <a:lnSpc>
                <a:spcPct val="115000"/>
              </a:lnSpc>
              <a:spcBef>
                <a:spcPts val="0"/>
              </a:spcBef>
              <a:spcAft>
                <a:spcPts val="0"/>
              </a:spcAft>
              <a:buClr>
                <a:schemeClr val="dk1"/>
              </a:buClr>
              <a:buSzPts val="1100"/>
              <a:buFont typeface="Arial"/>
              <a:buNone/>
            </a:pPr>
            <a:r>
              <a:rPr lang="en-US" sz="2000">
                <a:solidFill>
                  <a:schemeClr val="dk1"/>
                </a:solidFill>
              </a:rPr>
              <a:t>	     Continue to meet with legislators</a:t>
            </a: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7a54a4b7bc_0_6"/>
          <p:cNvSpPr txBox="1">
            <a:spLocks noGrp="1"/>
          </p:cNvSpPr>
          <p:nvPr>
            <p:ph type="title"/>
          </p:nvPr>
        </p:nvSpPr>
        <p:spPr>
          <a:xfrm>
            <a:off x="2391053" y="4372168"/>
            <a:ext cx="8683200" cy="1143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endParaRPr/>
          </a:p>
        </p:txBody>
      </p:sp>
      <p:sp>
        <p:nvSpPr>
          <p:cNvPr id="204" name="Google Shape;204;g7a54a4b7bc_0_6"/>
          <p:cNvSpPr txBox="1">
            <a:spLocks noGrp="1"/>
          </p:cNvSpPr>
          <p:nvPr>
            <p:ph type="body" idx="1"/>
          </p:nvPr>
        </p:nvSpPr>
        <p:spPr>
          <a:xfrm>
            <a:off x="1524000" y="731520"/>
            <a:ext cx="8534400" cy="3474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lnSpc>
                <a:spcPct val="115000"/>
              </a:lnSpc>
              <a:spcBef>
                <a:spcPts val="0"/>
              </a:spcBef>
              <a:spcAft>
                <a:spcPts val="0"/>
              </a:spcAft>
              <a:buNone/>
            </a:pPr>
            <a:r>
              <a:rPr lang="en-US" sz="3600">
                <a:solidFill>
                  <a:schemeClr val="dk1"/>
                </a:solidFill>
              </a:rPr>
              <a:t>Advocacy and Policy Committee</a:t>
            </a:r>
            <a:endParaRPr sz="3600">
              <a:solidFill>
                <a:schemeClr val="dk1"/>
              </a:solidFill>
            </a:endParaRPr>
          </a:p>
          <a:p>
            <a:pPr marL="0" lvl="0" indent="0" algn="l" rtl="0">
              <a:lnSpc>
                <a:spcPct val="115000"/>
              </a:lnSpc>
              <a:spcBef>
                <a:spcPts val="0"/>
              </a:spcBef>
              <a:spcAft>
                <a:spcPts val="0"/>
              </a:spcAft>
              <a:buNone/>
            </a:pPr>
            <a:endParaRPr sz="11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2400">
                <a:solidFill>
                  <a:schemeClr val="dk1"/>
                </a:solidFill>
              </a:rPr>
              <a:t>Lessons Learned</a:t>
            </a:r>
            <a:endParaRPr sz="2400">
              <a:solidFill>
                <a:schemeClr val="dk1"/>
              </a:solidFill>
            </a:endParaRPr>
          </a:p>
          <a:p>
            <a:pPr marL="914400" lvl="0" indent="-381000" algn="l" rtl="0">
              <a:lnSpc>
                <a:spcPct val="115000"/>
              </a:lnSpc>
              <a:spcBef>
                <a:spcPts val="0"/>
              </a:spcBef>
              <a:spcAft>
                <a:spcPts val="0"/>
              </a:spcAft>
              <a:buClr>
                <a:schemeClr val="dk1"/>
              </a:buClr>
              <a:buSzPts val="2400"/>
              <a:buFont typeface="Trebuchet MS"/>
              <a:buChar char="●"/>
            </a:pPr>
            <a:r>
              <a:rPr lang="en-US" sz="2400">
                <a:solidFill>
                  <a:schemeClr val="dk1"/>
                </a:solidFill>
              </a:rPr>
              <a:t>Be prepared before the meeting</a:t>
            </a:r>
            <a:endParaRPr sz="2400">
              <a:solidFill>
                <a:schemeClr val="dk1"/>
              </a:solidFill>
            </a:endParaRPr>
          </a:p>
          <a:p>
            <a:pPr marL="914400" lvl="0" indent="-381000" algn="l" rtl="0">
              <a:lnSpc>
                <a:spcPct val="115000"/>
              </a:lnSpc>
              <a:spcBef>
                <a:spcPts val="0"/>
              </a:spcBef>
              <a:spcAft>
                <a:spcPts val="0"/>
              </a:spcAft>
              <a:buClr>
                <a:schemeClr val="dk1"/>
              </a:buClr>
              <a:buSzPts val="2400"/>
              <a:buFont typeface="Trebuchet MS"/>
              <a:buChar char="●"/>
            </a:pPr>
            <a:r>
              <a:rPr lang="en-US" sz="2400">
                <a:solidFill>
                  <a:schemeClr val="dk1"/>
                </a:solidFill>
              </a:rPr>
              <a:t>Know your elevator speech</a:t>
            </a:r>
            <a:endParaRPr sz="2400">
              <a:solidFill>
                <a:schemeClr val="dk1"/>
              </a:solidFill>
            </a:endParaRPr>
          </a:p>
          <a:p>
            <a:pPr marL="914400" lvl="0" indent="-381000" algn="l" rtl="0">
              <a:lnSpc>
                <a:spcPct val="115000"/>
              </a:lnSpc>
              <a:spcBef>
                <a:spcPts val="0"/>
              </a:spcBef>
              <a:spcAft>
                <a:spcPts val="0"/>
              </a:spcAft>
              <a:buClr>
                <a:schemeClr val="dk1"/>
              </a:buClr>
              <a:buSzPts val="2400"/>
              <a:buFont typeface="Trebuchet MS"/>
              <a:buChar char="●"/>
            </a:pPr>
            <a:r>
              <a:rPr lang="en-US" sz="2400">
                <a:solidFill>
                  <a:schemeClr val="dk1"/>
                </a:solidFill>
              </a:rPr>
              <a:t>Have an answer to the question - “What would you like” </a:t>
            </a:r>
            <a:endParaRPr sz="2400">
              <a:solidFill>
                <a:schemeClr val="dk1"/>
              </a:solidFill>
            </a:endParaRPr>
          </a:p>
          <a:p>
            <a:pPr marL="914400" lvl="0" indent="-381000" algn="l" rtl="0">
              <a:lnSpc>
                <a:spcPct val="115000"/>
              </a:lnSpc>
              <a:spcBef>
                <a:spcPts val="0"/>
              </a:spcBef>
              <a:spcAft>
                <a:spcPts val="0"/>
              </a:spcAft>
              <a:buClr>
                <a:schemeClr val="dk1"/>
              </a:buClr>
              <a:buSzPts val="2400"/>
              <a:buFont typeface="Trebuchet MS"/>
              <a:buChar char="●"/>
            </a:pPr>
            <a:r>
              <a:rPr lang="en-US" sz="2400">
                <a:solidFill>
                  <a:schemeClr val="dk1"/>
                </a:solidFill>
              </a:rPr>
              <a:t>Be flexible</a:t>
            </a:r>
            <a:endParaRPr sz="2400">
              <a:solidFill>
                <a:schemeClr val="dk1"/>
              </a:solidFill>
            </a:endParaRPr>
          </a:p>
          <a:p>
            <a:pPr marL="914400" lvl="0" indent="-381000" algn="l" rtl="0">
              <a:lnSpc>
                <a:spcPct val="115000"/>
              </a:lnSpc>
              <a:spcBef>
                <a:spcPts val="0"/>
              </a:spcBef>
              <a:spcAft>
                <a:spcPts val="0"/>
              </a:spcAft>
              <a:buClr>
                <a:schemeClr val="dk1"/>
              </a:buClr>
              <a:buSzPts val="2400"/>
              <a:buFont typeface="Trebuchet MS"/>
              <a:buChar char="●"/>
            </a:pPr>
            <a:r>
              <a:rPr lang="en-US" sz="2400">
                <a:solidFill>
                  <a:schemeClr val="dk1"/>
                </a:solidFill>
              </a:rPr>
              <a:t>Don’t have to answer all questions- however follow up right away</a:t>
            </a:r>
            <a:endParaRPr sz="2400">
              <a:solidFill>
                <a:schemeClr val="dk1"/>
              </a:solidFill>
            </a:endParaRPr>
          </a:p>
          <a:p>
            <a:pPr marL="914400" lvl="0" indent="-381000" algn="l" rtl="0">
              <a:lnSpc>
                <a:spcPct val="115000"/>
              </a:lnSpc>
              <a:spcBef>
                <a:spcPts val="0"/>
              </a:spcBef>
              <a:spcAft>
                <a:spcPts val="0"/>
              </a:spcAft>
              <a:buClr>
                <a:schemeClr val="dk1"/>
              </a:buClr>
              <a:buSzPts val="2400"/>
              <a:buFont typeface="Trebuchet MS"/>
              <a:buChar char="●"/>
            </a:pPr>
            <a:r>
              <a:rPr lang="en-US" sz="2400">
                <a:solidFill>
                  <a:schemeClr val="dk1"/>
                </a:solidFill>
              </a:rPr>
              <a:t>Use connections </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8B67B95-F786-4E4B-B296-4EE517D996D0}"/>
              </a:ext>
            </a:extLst>
          </p:cNvPr>
          <p:cNvPicPr>
            <a:picLocks noChangeAspect="1"/>
          </p:cNvPicPr>
          <p:nvPr/>
        </p:nvPicPr>
        <p:blipFill rotWithShape="1">
          <a:blip r:embed="rId2"/>
          <a:srcRect t="21329"/>
          <a:stretch/>
        </p:blipFill>
        <p:spPr>
          <a:xfrm>
            <a:off x="65335" y="0"/>
            <a:ext cx="12191980" cy="6857988"/>
          </a:xfrm>
          <a:prstGeom prst="rect">
            <a:avLst/>
          </a:prstGeom>
        </p:spPr>
      </p:pic>
      <p:sp>
        <p:nvSpPr>
          <p:cNvPr id="2" name="Title 1">
            <a:extLst>
              <a:ext uri="{FF2B5EF4-FFF2-40B4-BE49-F238E27FC236}">
                <a16:creationId xmlns:a16="http://schemas.microsoft.com/office/drawing/2014/main" xmlns="" id="{A59C5962-892E-4933-82D7-A8360B63CCE7}"/>
              </a:ext>
            </a:extLst>
          </p:cNvPr>
          <p:cNvSpPr>
            <a:spLocks noGrp="1"/>
          </p:cNvSpPr>
          <p:nvPr>
            <p:ph type="ctrTitle"/>
          </p:nvPr>
        </p:nvSpPr>
        <p:spPr>
          <a:xfrm>
            <a:off x="314213" y="1623390"/>
            <a:ext cx="5781788" cy="2405352"/>
          </a:xfrm>
        </p:spPr>
        <p:txBody>
          <a:bodyPr>
            <a:normAutofit/>
          </a:bodyPr>
          <a:lstStyle/>
          <a:p>
            <a:r>
              <a:rPr lang="en-US" sz="4000" dirty="0">
                <a:solidFill>
                  <a:schemeClr val="bg1"/>
                </a:solidFill>
                <a:latin typeface="Trebuchet MS" panose="020B0603020202020204" pitchFamily="34" charset="0"/>
              </a:rPr>
              <a:t>Illinois Association of Free and Charitable Clinics</a:t>
            </a:r>
          </a:p>
        </p:txBody>
      </p:sp>
      <p:sp>
        <p:nvSpPr>
          <p:cNvPr id="3" name="Subtitle 2">
            <a:extLst>
              <a:ext uri="{FF2B5EF4-FFF2-40B4-BE49-F238E27FC236}">
                <a16:creationId xmlns:a16="http://schemas.microsoft.com/office/drawing/2014/main" xmlns="" id="{CA74743F-2569-435E-98F3-FA666CE86AB7}"/>
              </a:ext>
            </a:extLst>
          </p:cNvPr>
          <p:cNvSpPr>
            <a:spLocks noGrp="1"/>
          </p:cNvSpPr>
          <p:nvPr>
            <p:ph type="subTitle" idx="1"/>
          </p:nvPr>
        </p:nvSpPr>
        <p:spPr>
          <a:xfrm>
            <a:off x="314213" y="4174398"/>
            <a:ext cx="5781787" cy="1614198"/>
          </a:xfrm>
        </p:spPr>
        <p:txBody>
          <a:bodyPr>
            <a:normAutofit fontScale="92500" lnSpcReduction="20000"/>
          </a:bodyPr>
          <a:lstStyle/>
          <a:p>
            <a:r>
              <a:rPr lang="en-US" sz="4000" dirty="0">
                <a:solidFill>
                  <a:schemeClr val="bg1"/>
                </a:solidFill>
                <a:latin typeface="Trebuchet MS" panose="020B0603020202020204" pitchFamily="34" charset="0"/>
              </a:rPr>
              <a:t>2019 Data Quality Improvement Committee Presentation </a:t>
            </a:r>
          </a:p>
        </p:txBody>
      </p:sp>
      <p:pic>
        <p:nvPicPr>
          <p:cNvPr id="8" name="Picture 7">
            <a:extLst>
              <a:ext uri="{FF2B5EF4-FFF2-40B4-BE49-F238E27FC236}">
                <a16:creationId xmlns:a16="http://schemas.microsoft.com/office/drawing/2014/main" xmlns="" id="{D3D3F9D0-6671-46F7-BBE4-2007B3837748}"/>
              </a:ext>
            </a:extLst>
          </p:cNvPr>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500029" y="262773"/>
            <a:ext cx="1410153" cy="16132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9055430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279395-B6AE-492F-8903-22DC0D27B488}"/>
              </a:ext>
            </a:extLst>
          </p:cNvPr>
          <p:cNvSpPr>
            <a:spLocks noGrp="1"/>
          </p:cNvSpPr>
          <p:nvPr>
            <p:ph type="title"/>
          </p:nvPr>
        </p:nvSpPr>
        <p:spPr>
          <a:xfrm>
            <a:off x="838200" y="242160"/>
            <a:ext cx="10515600" cy="1325563"/>
          </a:xfrm>
        </p:spPr>
        <p:txBody>
          <a:bodyPr>
            <a:normAutofit/>
          </a:bodyPr>
          <a:lstStyle/>
          <a:p>
            <a:pPr algn="ctr"/>
            <a:r>
              <a:rPr lang="en-US" sz="3600" dirty="0">
                <a:latin typeface="Trebuchet MS" panose="020B0603020202020204" pitchFamily="34" charset="0"/>
              </a:rPr>
              <a:t>How Clinics Are Arranging Medication for Patients</a:t>
            </a:r>
          </a:p>
        </p:txBody>
      </p:sp>
      <p:sp>
        <p:nvSpPr>
          <p:cNvPr id="6" name="Rectangle 5">
            <a:extLst>
              <a:ext uri="{FF2B5EF4-FFF2-40B4-BE49-F238E27FC236}">
                <a16:creationId xmlns:a16="http://schemas.microsoft.com/office/drawing/2014/main" xmlns="" id="{C28FF7D1-6EBD-46F6-A13E-B5B71DACA644}"/>
              </a:ext>
            </a:extLst>
          </p:cNvPr>
          <p:cNvSpPr/>
          <p:nvPr/>
        </p:nvSpPr>
        <p:spPr>
          <a:xfrm>
            <a:off x="3048000" y="1996751"/>
            <a:ext cx="5097624" cy="646331"/>
          </a:xfrm>
          <a:prstGeom prst="rect">
            <a:avLst/>
          </a:prstGeom>
        </p:spPr>
        <p:txBody>
          <a:bodyPr wrap="square">
            <a:spAutoFit/>
          </a:bodyPr>
          <a:lstStyle/>
          <a:p>
            <a:r>
              <a:rPr lang="en-US" dirty="0"/>
              <a:t/>
            </a:r>
            <a:br>
              <a:rPr lang="en-US" dirty="0"/>
            </a:br>
            <a:endParaRPr lang="en-US" dirty="0"/>
          </a:p>
        </p:txBody>
      </p:sp>
      <p:sp>
        <p:nvSpPr>
          <p:cNvPr id="7" name="Rectangle 6">
            <a:extLst>
              <a:ext uri="{FF2B5EF4-FFF2-40B4-BE49-F238E27FC236}">
                <a16:creationId xmlns:a16="http://schemas.microsoft.com/office/drawing/2014/main" xmlns="" id="{EAA786A8-37B6-4C64-BC80-FD9F905D992C}"/>
              </a:ext>
            </a:extLst>
          </p:cNvPr>
          <p:cNvSpPr/>
          <p:nvPr/>
        </p:nvSpPr>
        <p:spPr>
          <a:xfrm>
            <a:off x="838200" y="1683312"/>
            <a:ext cx="9088582" cy="4770537"/>
          </a:xfrm>
          <a:prstGeom prst="rect">
            <a:avLst/>
          </a:prstGeom>
        </p:spPr>
        <p:txBody>
          <a:bodyPr wrap="square">
            <a:spAutoFit/>
          </a:bodyPr>
          <a:lstStyle/>
          <a:p>
            <a:pPr algn="ctr"/>
            <a:r>
              <a:rPr lang="en-US" sz="2400" dirty="0">
                <a:latin typeface="Trebuchet MS" panose="020B0603020202020204" pitchFamily="34" charset="0"/>
              </a:rPr>
              <a:t>           </a:t>
            </a:r>
            <a:r>
              <a:rPr lang="en-US" sz="2400" b="1" dirty="0">
                <a:latin typeface="Trebuchet MS" panose="020B0603020202020204" pitchFamily="34" charset="0"/>
              </a:rPr>
              <a:t>Arrangement Method – Total Number of Clinics</a:t>
            </a:r>
          </a:p>
          <a:p>
            <a:pPr algn="just"/>
            <a:endParaRPr lang="en-US" sz="2000" dirty="0">
              <a:latin typeface="Trebuchet MS" panose="020B0603020202020204" pitchFamily="34" charset="0"/>
            </a:endParaRPr>
          </a:p>
          <a:p>
            <a:pPr marL="285750" indent="-285750" algn="just">
              <a:buFont typeface="Arial" panose="020B0604020202020204" pitchFamily="34" charset="0"/>
              <a:buChar char="•"/>
            </a:pPr>
            <a:r>
              <a:rPr lang="en-US" sz="2000" b="1" dirty="0">
                <a:latin typeface="Trebuchet MS" panose="020B0603020202020204" pitchFamily="34" charset="0"/>
              </a:rPr>
              <a:t>Physician prescription - 12                                                                                                                                           </a:t>
            </a:r>
            <a:endParaRPr lang="en-US" sz="2000" dirty="0">
              <a:latin typeface="Trebuchet MS" panose="020B0603020202020204" pitchFamily="34" charset="0"/>
            </a:endParaRPr>
          </a:p>
          <a:p>
            <a:pPr marL="285750" indent="-285750" algn="just">
              <a:buFont typeface="Arial" panose="020B0604020202020204" pitchFamily="34" charset="0"/>
              <a:buChar char="•"/>
            </a:pPr>
            <a:r>
              <a:rPr lang="en-US" sz="2000" b="1" dirty="0">
                <a:latin typeface="Trebuchet MS" panose="020B0603020202020204" pitchFamily="34" charset="0"/>
              </a:rPr>
              <a:t>Physician samples - 11</a:t>
            </a:r>
            <a:endParaRPr lang="en-US" sz="2000" dirty="0">
              <a:latin typeface="Trebuchet MS" panose="020B0603020202020204" pitchFamily="34" charset="0"/>
            </a:endParaRPr>
          </a:p>
          <a:p>
            <a:pPr marL="285750" indent="-285750" algn="just">
              <a:buFont typeface="Arial" panose="020B0604020202020204" pitchFamily="34" charset="0"/>
              <a:buChar char="•"/>
            </a:pPr>
            <a:r>
              <a:rPr lang="en-US" sz="2000" b="1" dirty="0">
                <a:latin typeface="Trebuchet MS" panose="020B0603020202020204" pitchFamily="34" charset="0"/>
              </a:rPr>
              <a:t>Drug company patient assistance program - 10</a:t>
            </a:r>
            <a:endParaRPr lang="en-US" sz="2000" dirty="0">
              <a:latin typeface="Trebuchet MS" panose="020B0603020202020204" pitchFamily="34" charset="0"/>
            </a:endParaRPr>
          </a:p>
          <a:p>
            <a:pPr marL="285750" indent="-285750" algn="just">
              <a:buFont typeface="Arial" panose="020B0604020202020204" pitchFamily="34" charset="0"/>
              <a:buChar char="•"/>
            </a:pPr>
            <a:r>
              <a:rPr lang="en-US" sz="2000" b="1" dirty="0">
                <a:latin typeface="Trebuchet MS" panose="020B0603020202020204" pitchFamily="34" charset="0"/>
              </a:rPr>
              <a:t>Drug company bulk donation/replacement - 9</a:t>
            </a:r>
            <a:endParaRPr lang="en-US" sz="2000" dirty="0">
              <a:latin typeface="Trebuchet MS" panose="020B0603020202020204" pitchFamily="34" charset="0"/>
            </a:endParaRPr>
          </a:p>
          <a:p>
            <a:pPr marL="285750" indent="-285750" algn="just">
              <a:buFont typeface="Arial" panose="020B0604020202020204" pitchFamily="34" charset="0"/>
              <a:buChar char="•"/>
            </a:pPr>
            <a:r>
              <a:rPr lang="en-US" sz="2000" b="1" dirty="0">
                <a:latin typeface="Trebuchet MS" panose="020B0603020202020204" pitchFamily="34" charset="0"/>
              </a:rPr>
              <a:t>Charitable distributor donation (i.e. Americares) - 9</a:t>
            </a:r>
            <a:endParaRPr lang="en-US" sz="2000" dirty="0">
              <a:latin typeface="Trebuchet MS" panose="020B0603020202020204" pitchFamily="34" charset="0"/>
            </a:endParaRPr>
          </a:p>
          <a:p>
            <a:pPr marL="285750" indent="-285750" algn="just">
              <a:buFont typeface="Arial" panose="020B0604020202020204" pitchFamily="34" charset="0"/>
              <a:buChar char="•"/>
            </a:pPr>
            <a:r>
              <a:rPr lang="en-US" sz="2000" b="1" dirty="0">
                <a:latin typeface="Trebuchet MS" panose="020B0603020202020204" pitchFamily="34" charset="0"/>
              </a:rPr>
              <a:t>Charitable fill pharmacy on-site - 8</a:t>
            </a:r>
            <a:endParaRPr lang="en-US" sz="2000" dirty="0">
              <a:latin typeface="Trebuchet MS" panose="020B0603020202020204" pitchFamily="34" charset="0"/>
            </a:endParaRPr>
          </a:p>
          <a:p>
            <a:pPr marL="285750" indent="-285750" algn="just">
              <a:buFont typeface="Arial" panose="020B0604020202020204" pitchFamily="34" charset="0"/>
              <a:buChar char="•"/>
            </a:pPr>
            <a:r>
              <a:rPr lang="en-US" sz="2000" b="1" dirty="0">
                <a:latin typeface="Trebuchet MS" panose="020B0603020202020204" pitchFamily="34" charset="0"/>
              </a:rPr>
              <a:t>Charitable fill pharmacy off-site - 7                                                       </a:t>
            </a:r>
            <a:endParaRPr lang="en-US" sz="2000" dirty="0">
              <a:latin typeface="Trebuchet MS" panose="020B0603020202020204" pitchFamily="34" charset="0"/>
            </a:endParaRPr>
          </a:p>
          <a:p>
            <a:pPr marL="285750" indent="-285750" algn="just">
              <a:buFont typeface="Arial" panose="020B0604020202020204" pitchFamily="34" charset="0"/>
              <a:buChar char="•"/>
            </a:pPr>
            <a:r>
              <a:rPr lang="en-US" sz="2000" b="1" dirty="0">
                <a:latin typeface="Trebuchet MS" panose="020B0603020202020204" pitchFamily="34" charset="0"/>
              </a:rPr>
              <a:t>340(b) drug program - 7                                                                        </a:t>
            </a:r>
            <a:endParaRPr lang="en-US" sz="2000" dirty="0">
              <a:latin typeface="Trebuchet MS" panose="020B0603020202020204" pitchFamily="34" charset="0"/>
            </a:endParaRPr>
          </a:p>
          <a:p>
            <a:pPr marL="285750" indent="-285750" algn="just">
              <a:buFont typeface="Arial" panose="020B0604020202020204" pitchFamily="34" charset="0"/>
              <a:buChar char="•"/>
            </a:pPr>
            <a:r>
              <a:rPr lang="en-US" sz="2000" b="1" dirty="0">
                <a:latin typeface="Trebuchet MS" panose="020B0603020202020204" pitchFamily="34" charset="0"/>
              </a:rPr>
              <a:t>Stock bottles - 6                                                                                    </a:t>
            </a:r>
            <a:endParaRPr lang="en-US" sz="2000" dirty="0">
              <a:latin typeface="Trebuchet MS" panose="020B0603020202020204" pitchFamily="34" charset="0"/>
            </a:endParaRPr>
          </a:p>
          <a:p>
            <a:pPr marL="285750" indent="-285750" algn="just">
              <a:buFont typeface="Arial" panose="020B0604020202020204" pitchFamily="34" charset="0"/>
              <a:buChar char="•"/>
            </a:pPr>
            <a:r>
              <a:rPr lang="en-US" sz="2000" b="1" dirty="0">
                <a:latin typeface="Trebuchet MS" panose="020B0603020202020204" pitchFamily="34" charset="0"/>
              </a:rPr>
              <a:t>Pay outside pharmacy/pharmacy voucher - 5</a:t>
            </a:r>
            <a:endParaRPr lang="en-US" sz="2000" dirty="0">
              <a:latin typeface="Trebuchet MS" panose="020B0603020202020204" pitchFamily="34" charset="0"/>
            </a:endParaRPr>
          </a:p>
          <a:p>
            <a:pPr marL="285750" indent="-285750" algn="just">
              <a:buFont typeface="Arial" panose="020B0604020202020204" pitchFamily="34" charset="0"/>
              <a:buChar char="•"/>
            </a:pPr>
            <a:r>
              <a:rPr lang="en-US" sz="2000" b="1" dirty="0">
                <a:latin typeface="Trebuchet MS" panose="020B0603020202020204" pitchFamily="34" charset="0"/>
              </a:rPr>
              <a:t>Pay for specific (not stock or bulk) patient medications - 2</a:t>
            </a:r>
            <a:endParaRPr lang="en-US" sz="2000" dirty="0">
              <a:latin typeface="Trebuchet MS" panose="020B0603020202020204" pitchFamily="34" charset="0"/>
            </a:endParaRPr>
          </a:p>
          <a:p>
            <a:pPr marL="285750" indent="-285750" algn="just">
              <a:buFont typeface="Arial" panose="020B0604020202020204" pitchFamily="34" charset="0"/>
              <a:buChar char="•"/>
            </a:pPr>
            <a:r>
              <a:rPr lang="en-US" sz="2000" b="1" dirty="0">
                <a:latin typeface="Trebuchet MS" panose="020B0603020202020204" pitchFamily="34" charset="0"/>
              </a:rPr>
              <a:t>Generics through $4 Walmart plan - 2</a:t>
            </a:r>
            <a:endParaRPr lang="en-US" sz="2000" dirty="0">
              <a:latin typeface="Trebuchet MS" panose="020B0603020202020204" pitchFamily="34" charset="0"/>
            </a:endParaRPr>
          </a:p>
          <a:p>
            <a:pPr marL="285750" indent="-285750" algn="just">
              <a:buFont typeface="Arial" panose="020B0604020202020204" pitchFamily="34" charset="0"/>
              <a:buChar char="•"/>
            </a:pPr>
            <a:r>
              <a:rPr lang="en-US" sz="2000" b="1" dirty="0">
                <a:latin typeface="Trebuchet MS" panose="020B0603020202020204" pitchFamily="34" charset="0"/>
              </a:rPr>
              <a:t>Other (Education on Access and PBM/CVS Caremark - 2</a:t>
            </a:r>
            <a:endParaRPr lang="en-US" sz="2000" dirty="0">
              <a:latin typeface="Trebuchet MS" panose="020B0603020202020204" pitchFamily="34" charset="0"/>
            </a:endParaRPr>
          </a:p>
        </p:txBody>
      </p:sp>
      <p:sp>
        <p:nvSpPr>
          <p:cNvPr id="9" name="Rectangle 8">
            <a:extLst>
              <a:ext uri="{FF2B5EF4-FFF2-40B4-BE49-F238E27FC236}">
                <a16:creationId xmlns:a16="http://schemas.microsoft.com/office/drawing/2014/main" xmlns="" id="{F3BFF275-2F38-42A7-BBED-5A0DBCDC1C26}"/>
              </a:ext>
            </a:extLst>
          </p:cNvPr>
          <p:cNvSpPr/>
          <p:nvPr/>
        </p:nvSpPr>
        <p:spPr>
          <a:xfrm>
            <a:off x="8912852" y="6261661"/>
            <a:ext cx="3140603" cy="307777"/>
          </a:xfrm>
          <a:prstGeom prst="rect">
            <a:avLst/>
          </a:prstGeom>
        </p:spPr>
        <p:txBody>
          <a:bodyPr wrap="none">
            <a:spAutoFit/>
          </a:bodyPr>
          <a:lstStyle/>
          <a:p>
            <a:r>
              <a:rPr lang="en-US" sz="1400" i="1" dirty="0">
                <a:latin typeface="Trebuchet MS" panose="020B0603020202020204" pitchFamily="34" charset="0"/>
              </a:rPr>
              <a:t>Reflects data from 13 health clinics </a:t>
            </a:r>
            <a:endParaRPr lang="en-US" sz="1400" dirty="0">
              <a:latin typeface="Trebuchet MS" panose="020B0603020202020204" pitchFamily="34" charset="0"/>
            </a:endParaRPr>
          </a:p>
        </p:txBody>
      </p:sp>
    </p:spTree>
    <p:extLst>
      <p:ext uri="{BB962C8B-B14F-4D97-AF65-F5344CB8AC3E}">
        <p14:creationId xmlns:p14="http://schemas.microsoft.com/office/powerpoint/2010/main" val="2759348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78D59C-A24A-41F7-BDDB-DEE00F538676}"/>
              </a:ext>
            </a:extLst>
          </p:cNvPr>
          <p:cNvSpPr>
            <a:spLocks noGrp="1"/>
          </p:cNvSpPr>
          <p:nvPr>
            <p:ph type="title"/>
          </p:nvPr>
        </p:nvSpPr>
        <p:spPr>
          <a:xfrm>
            <a:off x="654127" y="299669"/>
            <a:ext cx="2946981" cy="2562525"/>
          </a:xfrm>
        </p:spPr>
        <p:txBody>
          <a:bodyPr vert="horz" lIns="91440" tIns="45720" rIns="91440" bIns="45720" rtlCol="0" anchor="b">
            <a:normAutofit/>
          </a:bodyPr>
          <a:lstStyle/>
          <a:p>
            <a:r>
              <a:rPr lang="en-US" sz="3600" kern="1200" dirty="0">
                <a:solidFill>
                  <a:schemeClr val="tx1"/>
                </a:solidFill>
                <a:latin typeface="Trebuchet MS" panose="020B0603020202020204" pitchFamily="34" charset="0"/>
              </a:rPr>
              <a:t>Access to Medication</a:t>
            </a:r>
          </a:p>
        </p:txBody>
      </p:sp>
      <p:sp>
        <p:nvSpPr>
          <p:cNvPr id="79" name="Content Placeholder 78">
            <a:extLst>
              <a:ext uri="{FF2B5EF4-FFF2-40B4-BE49-F238E27FC236}">
                <a16:creationId xmlns:a16="http://schemas.microsoft.com/office/drawing/2014/main" xmlns="" id="{16E796E2-15FF-46B6-BEB7-91C2CB0B3FEC}"/>
              </a:ext>
            </a:extLst>
          </p:cNvPr>
          <p:cNvSpPr>
            <a:spLocks noGrp="1"/>
          </p:cNvSpPr>
          <p:nvPr>
            <p:ph idx="1"/>
          </p:nvPr>
        </p:nvSpPr>
        <p:spPr>
          <a:xfrm>
            <a:off x="654127" y="3429000"/>
            <a:ext cx="3363242" cy="1612930"/>
          </a:xfrm>
        </p:spPr>
        <p:txBody>
          <a:bodyPr vert="horz" lIns="91440" tIns="45720" rIns="91440" bIns="45720" rtlCol="0">
            <a:normAutofit/>
          </a:bodyPr>
          <a:lstStyle/>
          <a:p>
            <a:r>
              <a:rPr lang="en-US" sz="1900" kern="1200" dirty="0">
                <a:solidFill>
                  <a:schemeClr val="tx1"/>
                </a:solidFill>
                <a:latin typeface="Trebuchet MS" panose="020B0603020202020204" pitchFamily="34" charset="0"/>
              </a:rPr>
              <a:t>Total number of filled/dispensed Rx prescriptions this quarter: 22,967</a:t>
            </a:r>
            <a:endParaRPr lang="en-US" sz="2000" kern="1200" dirty="0">
              <a:solidFill>
                <a:schemeClr val="tx1"/>
              </a:solidFill>
              <a:latin typeface="Trebuchet MS" panose="020B0603020202020204" pitchFamily="34" charset="0"/>
            </a:endParaRPr>
          </a:p>
          <a:p>
            <a:pPr marL="0" indent="0">
              <a:buNone/>
            </a:pPr>
            <a:endParaRPr lang="en-US" sz="2000" kern="1200" dirty="0">
              <a:solidFill>
                <a:schemeClr val="tx1"/>
              </a:solidFill>
              <a:latin typeface="Trebuchet MS" panose="020B0603020202020204" pitchFamily="34" charset="0"/>
            </a:endParaRPr>
          </a:p>
        </p:txBody>
      </p:sp>
      <p:pic>
        <p:nvPicPr>
          <p:cNvPr id="6" name="Picture 6">
            <a:extLst>
              <a:ext uri="{FF2B5EF4-FFF2-40B4-BE49-F238E27FC236}">
                <a16:creationId xmlns:a16="http://schemas.microsoft.com/office/drawing/2014/main" xmlns="" id="{293747CD-B4F9-4E97-BEF8-1A2947BB7C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94619" y="1887380"/>
            <a:ext cx="7135254" cy="365546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97011DE1-A7E4-4790-A71E-EF815BF5A620}"/>
              </a:ext>
            </a:extLst>
          </p:cNvPr>
          <p:cNvSpPr txBox="1"/>
          <p:nvPr/>
        </p:nvSpPr>
        <p:spPr>
          <a:xfrm>
            <a:off x="578498" y="6232849"/>
            <a:ext cx="3140603" cy="584775"/>
          </a:xfrm>
          <a:prstGeom prst="rect">
            <a:avLst/>
          </a:prstGeom>
          <a:noFill/>
        </p:spPr>
        <p:txBody>
          <a:bodyPr wrap="none" rtlCol="0">
            <a:spAutoFit/>
          </a:bodyPr>
          <a:lstStyle/>
          <a:p>
            <a:r>
              <a:rPr lang="en-US" sz="1400" i="1" dirty="0">
                <a:latin typeface="Trebuchet MS" panose="020B0603020202020204" pitchFamily="34" charset="0"/>
              </a:rPr>
              <a:t>Reflects data from 13 health clinics </a:t>
            </a:r>
            <a:endParaRPr lang="en-US" sz="1400" dirty="0">
              <a:latin typeface="Trebuchet MS" panose="020B0603020202020204" pitchFamily="34" charset="0"/>
            </a:endParaRPr>
          </a:p>
          <a:p>
            <a:endParaRPr lang="en-US" dirty="0"/>
          </a:p>
        </p:txBody>
      </p:sp>
    </p:spTree>
    <p:extLst>
      <p:ext uri="{BB962C8B-B14F-4D97-AF65-F5344CB8AC3E}">
        <p14:creationId xmlns:p14="http://schemas.microsoft.com/office/powerpoint/2010/main" val="5629905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
          <p:cNvPicPr preferRelativeResize="0"/>
          <p:nvPr/>
        </p:nvPicPr>
        <p:blipFill rotWithShape="1">
          <a:blip r:embed="rId3">
            <a:alphaModFix/>
          </a:blip>
          <a:srcRect/>
          <a:stretch/>
        </p:blipFill>
        <p:spPr>
          <a:xfrm>
            <a:off x="1509713" y="-28575"/>
            <a:ext cx="1157288" cy="1323975"/>
          </a:xfrm>
          <a:prstGeom prst="rect">
            <a:avLst/>
          </a:prstGeom>
          <a:noFill/>
          <a:ln>
            <a:noFill/>
          </a:ln>
        </p:spPr>
      </p:pic>
      <p:sp>
        <p:nvSpPr>
          <p:cNvPr id="111" name="Google Shape;111;p2"/>
          <p:cNvSpPr txBox="1"/>
          <p:nvPr/>
        </p:nvSpPr>
        <p:spPr>
          <a:xfrm>
            <a:off x="1905000" y="1524001"/>
            <a:ext cx="8534400"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US" sz="3000">
                <a:solidFill>
                  <a:schemeClr val="dk1"/>
                </a:solidFill>
                <a:latin typeface="Trebuchet MS"/>
                <a:ea typeface="Trebuchet MS"/>
                <a:cs typeface="Trebuchet MS"/>
                <a:sym typeface="Trebuchet MS"/>
              </a:rPr>
              <a:t>Welcome from Illinois Association of Free and Charitable Clinics</a:t>
            </a:r>
            <a:endParaRPr sz="3000"/>
          </a:p>
          <a:p>
            <a:pPr marL="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US" sz="2400">
                <a:solidFill>
                  <a:schemeClr val="dk1"/>
                </a:solidFill>
                <a:latin typeface="Trebuchet MS"/>
                <a:ea typeface="Trebuchet MS"/>
                <a:cs typeface="Trebuchet MS"/>
                <a:sym typeface="Trebuchet MS"/>
              </a:rPr>
              <a:t>Suzann Hoban, IAFCC Chair, Executive Director - Family Health Partnership</a:t>
            </a:r>
            <a:endParaRPr sz="240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976855-F039-4B51-A361-91B228464B22}"/>
              </a:ext>
            </a:extLst>
          </p:cNvPr>
          <p:cNvSpPr>
            <a:spLocks noGrp="1"/>
          </p:cNvSpPr>
          <p:nvPr>
            <p:ph type="title"/>
          </p:nvPr>
        </p:nvSpPr>
        <p:spPr/>
        <p:txBody>
          <a:bodyPr>
            <a:normAutofit fontScale="90000"/>
          </a:bodyPr>
          <a:lstStyle/>
          <a:p>
            <a:pPr algn="ctr"/>
            <a:r>
              <a:rPr lang="en-US" sz="3600" dirty="0">
                <a:latin typeface="Trebuchet MS" panose="020B0603020202020204" pitchFamily="34" charset="0"/>
              </a:rPr>
              <a:t>Clinic Improvements Caused by Grant Provision</a:t>
            </a:r>
          </a:p>
        </p:txBody>
      </p:sp>
      <p:graphicFrame>
        <p:nvGraphicFramePr>
          <p:cNvPr id="4" name="Content Placeholder 3">
            <a:extLst>
              <a:ext uri="{FF2B5EF4-FFF2-40B4-BE49-F238E27FC236}">
                <a16:creationId xmlns:a16="http://schemas.microsoft.com/office/drawing/2014/main" xmlns="" id="{AFBA0640-29FF-4B73-823C-91FCDB1474A9}"/>
              </a:ext>
            </a:extLst>
          </p:cNvPr>
          <p:cNvGraphicFramePr>
            <a:graphicFrameLocks noGrp="1"/>
          </p:cNvGraphicFramePr>
          <p:nvPr>
            <p:ph idx="1"/>
            <p:extLst/>
          </p:nvPr>
        </p:nvGraphicFramePr>
        <p:xfrm>
          <a:off x="559837" y="1464905"/>
          <a:ext cx="6410130" cy="437605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xmlns="" id="{428313C2-5194-40F9-8C4E-81395A075B33}"/>
              </a:ext>
            </a:extLst>
          </p:cNvPr>
          <p:cNvSpPr/>
          <p:nvPr/>
        </p:nvSpPr>
        <p:spPr>
          <a:xfrm>
            <a:off x="1495411" y="5208429"/>
            <a:ext cx="5110982" cy="369332"/>
          </a:xfrm>
          <a:prstGeom prst="rect">
            <a:avLst/>
          </a:prstGeom>
        </p:spPr>
        <p:txBody>
          <a:bodyPr wrap="square">
            <a:spAutoFit/>
          </a:bodyPr>
          <a:lstStyle/>
          <a:p>
            <a:r>
              <a:rPr lang="pt-BR" b="1" dirty="0">
                <a:solidFill>
                  <a:srgbClr val="000000"/>
                </a:solidFill>
                <a:latin typeface="Calibri" panose="020F0502020204030204" pitchFamily="34" charset="0"/>
              </a:rPr>
              <a:t>A              *B                C              D                E                F</a:t>
            </a:r>
            <a:endParaRPr lang="en-US" dirty="0"/>
          </a:p>
        </p:txBody>
      </p:sp>
      <p:sp>
        <p:nvSpPr>
          <p:cNvPr id="6" name="Rectangle 5">
            <a:extLst>
              <a:ext uri="{FF2B5EF4-FFF2-40B4-BE49-F238E27FC236}">
                <a16:creationId xmlns:a16="http://schemas.microsoft.com/office/drawing/2014/main" xmlns="" id="{114B24FA-93CD-42B6-9DA6-24ACE7F63DB8}"/>
              </a:ext>
            </a:extLst>
          </p:cNvPr>
          <p:cNvSpPr/>
          <p:nvPr/>
        </p:nvSpPr>
        <p:spPr>
          <a:xfrm>
            <a:off x="8041008" y="1200320"/>
            <a:ext cx="2932922" cy="4955203"/>
          </a:xfrm>
          <a:prstGeom prst="rect">
            <a:avLst/>
          </a:prstGeom>
        </p:spPr>
        <p:txBody>
          <a:bodyPr wrap="square">
            <a:spAutoFit/>
          </a:bodyPr>
          <a:lstStyle/>
          <a:p>
            <a:endParaRPr lang="en-US" sz="1600" b="1" i="0" dirty="0">
              <a:latin typeface="Trebuchet MS" panose="020B0603020202020204" pitchFamily="34" charset="0"/>
              <a:ea typeface="Verdana" panose="020B0604030504040204" pitchFamily="34" charset="0"/>
              <a:cs typeface="Verdana" panose="020B0604030504040204" pitchFamily="34" charset="0"/>
            </a:endParaRPr>
          </a:p>
          <a:p>
            <a:r>
              <a:rPr lang="en-US" sz="1600" b="0" dirty="0">
                <a:effectLst/>
                <a:latin typeface="Trebuchet MS" panose="020B0603020202020204" pitchFamily="34" charset="0"/>
              </a:rPr>
              <a:t/>
            </a:r>
            <a:br>
              <a:rPr lang="en-US" sz="1600" b="0" dirty="0">
                <a:effectLst/>
                <a:latin typeface="Trebuchet MS" panose="020B0603020202020204" pitchFamily="34" charset="0"/>
              </a:rPr>
            </a:br>
            <a:r>
              <a:rPr lang="en-US" sz="1600" dirty="0">
                <a:solidFill>
                  <a:srgbClr val="000000"/>
                </a:solidFill>
                <a:latin typeface="Trebuchet MS" panose="020B0603020202020204" pitchFamily="34" charset="0"/>
              </a:rPr>
              <a:t>A - Purchased Medication for Pharmacy/Dispensary</a:t>
            </a:r>
            <a:endParaRPr lang="en-US" sz="1600" b="0" dirty="0">
              <a:effectLst/>
              <a:latin typeface="Trebuchet MS" panose="020B0603020202020204" pitchFamily="34" charset="0"/>
            </a:endParaRPr>
          </a:p>
          <a:p>
            <a:r>
              <a:rPr lang="en-US" sz="1600" dirty="0">
                <a:solidFill>
                  <a:srgbClr val="000000"/>
                </a:solidFill>
                <a:latin typeface="Trebuchet MS" panose="020B0603020202020204" pitchFamily="34" charset="0"/>
              </a:rPr>
              <a:t>B - *Other </a:t>
            </a:r>
            <a:endParaRPr lang="en-US" sz="1600" b="0" dirty="0">
              <a:effectLst/>
              <a:latin typeface="Trebuchet MS" panose="020B0603020202020204" pitchFamily="34" charset="0"/>
            </a:endParaRPr>
          </a:p>
          <a:p>
            <a:r>
              <a:rPr lang="en-US" sz="1600" dirty="0">
                <a:solidFill>
                  <a:srgbClr val="000000"/>
                </a:solidFill>
                <a:latin typeface="Trebuchet MS" panose="020B0603020202020204" pitchFamily="34" charset="0"/>
              </a:rPr>
              <a:t>C - Expanded Pharmacy/Dispensary Hours</a:t>
            </a:r>
            <a:endParaRPr lang="en-US" sz="1600" b="0" dirty="0">
              <a:effectLst/>
              <a:latin typeface="Trebuchet MS" panose="020B0603020202020204" pitchFamily="34" charset="0"/>
            </a:endParaRPr>
          </a:p>
          <a:p>
            <a:r>
              <a:rPr lang="en-US" sz="1600" dirty="0">
                <a:solidFill>
                  <a:srgbClr val="000000"/>
                </a:solidFill>
                <a:latin typeface="Trebuchet MS" panose="020B0603020202020204" pitchFamily="34" charset="0"/>
              </a:rPr>
              <a:t>D - Provider Volunteers Increased</a:t>
            </a:r>
            <a:endParaRPr lang="en-US" sz="1600" b="0" dirty="0">
              <a:effectLst/>
              <a:latin typeface="Trebuchet MS" panose="020B0603020202020204" pitchFamily="34" charset="0"/>
            </a:endParaRPr>
          </a:p>
          <a:p>
            <a:r>
              <a:rPr lang="en-US" sz="1600" dirty="0">
                <a:solidFill>
                  <a:srgbClr val="000000"/>
                </a:solidFill>
                <a:latin typeface="Trebuchet MS" panose="020B0603020202020204" pitchFamily="34" charset="0"/>
              </a:rPr>
              <a:t>E - Expanded Clinic Hours</a:t>
            </a:r>
            <a:endParaRPr lang="en-US" sz="1600" b="0" dirty="0">
              <a:effectLst/>
              <a:latin typeface="Trebuchet MS" panose="020B0603020202020204" pitchFamily="34" charset="0"/>
            </a:endParaRPr>
          </a:p>
          <a:p>
            <a:r>
              <a:rPr lang="en-US" sz="1600" dirty="0">
                <a:solidFill>
                  <a:srgbClr val="000000"/>
                </a:solidFill>
                <a:latin typeface="Trebuchet MS" panose="020B0603020202020204" pitchFamily="34" charset="0"/>
              </a:rPr>
              <a:t>F - Paid Annual Fees for Free or Reduced Cost Medication</a:t>
            </a:r>
            <a:r>
              <a:rPr lang="en-US" sz="1600" dirty="0">
                <a:solidFill>
                  <a:srgbClr val="FFFFFF"/>
                </a:solidFill>
                <a:latin typeface="Trebuchet MS" panose="020B0603020202020204" pitchFamily="34" charset="0"/>
              </a:rPr>
              <a:t> </a:t>
            </a:r>
          </a:p>
          <a:p>
            <a:endParaRPr lang="en-US" sz="1600" dirty="0">
              <a:solidFill>
                <a:srgbClr val="FFFFFF"/>
              </a:solidFill>
              <a:latin typeface="Trebuchet MS" panose="020B0603020202020204" pitchFamily="34" charset="0"/>
            </a:endParaRPr>
          </a:p>
          <a:p>
            <a:r>
              <a:rPr lang="en-US" sz="1600" b="0" i="1" baseline="0" dirty="0">
                <a:latin typeface="Trebuchet MS" panose="020B0603020202020204" pitchFamily="34" charset="0"/>
                <a:ea typeface="Verdana" panose="020B0604030504040204" pitchFamily="34" charset="0"/>
                <a:cs typeface="Verdana" panose="020B0604030504040204" pitchFamily="34" charset="0"/>
              </a:rPr>
              <a:t>*Other: </a:t>
            </a:r>
            <a:r>
              <a:rPr lang="en-US" sz="1600" b="0" i="0" dirty="0">
                <a:effectLst/>
                <a:latin typeface="Trebuchet MS" panose="020B0603020202020204" pitchFamily="34" charset="0"/>
                <a:ea typeface="Verdana" panose="020B0604030504040204" pitchFamily="34" charset="0"/>
                <a:cs typeface="Verdana" panose="020B0604030504040204" pitchFamily="34" charset="0"/>
              </a:rPr>
              <a:t>Purchase</a:t>
            </a:r>
            <a:r>
              <a:rPr lang="en-US" sz="1600" b="0" i="0" baseline="0" dirty="0">
                <a:effectLst/>
                <a:latin typeface="Trebuchet MS" panose="020B0603020202020204" pitchFamily="34" charset="0"/>
                <a:ea typeface="Verdana" panose="020B0604030504040204" pitchFamily="34" charset="0"/>
                <a:cs typeface="Verdana" panose="020B0604030504040204" pitchFamily="34" charset="0"/>
              </a:rPr>
              <a:t> of a </a:t>
            </a:r>
            <a:r>
              <a:rPr lang="en-US" sz="1600" b="0" i="0" dirty="0">
                <a:effectLst/>
                <a:latin typeface="Trebuchet MS" panose="020B0603020202020204" pitchFamily="34" charset="0"/>
                <a:ea typeface="Verdana" panose="020B0604030504040204" pitchFamily="34" charset="0"/>
                <a:cs typeface="Verdana" panose="020B0604030504040204" pitchFamily="34" charset="0"/>
              </a:rPr>
              <a:t>new pharmacy tracking program, individual patient medication purchases, hired a</a:t>
            </a:r>
            <a:r>
              <a:rPr lang="en-US" sz="1600" b="0" i="0" baseline="0" dirty="0">
                <a:effectLst/>
                <a:latin typeface="Trebuchet MS" panose="020B0603020202020204" pitchFamily="34" charset="0"/>
                <a:ea typeface="Verdana" panose="020B0604030504040204" pitchFamily="34" charset="0"/>
                <a:cs typeface="Verdana" panose="020B0604030504040204" pitchFamily="34" charset="0"/>
              </a:rPr>
              <a:t> pharmacy tech, and strengthened strategies. </a:t>
            </a:r>
            <a:r>
              <a:rPr lang="en-US" sz="1600" b="0" i="0" dirty="0">
                <a:effectLst/>
                <a:latin typeface="Trebuchet MS" panose="020B0603020202020204" pitchFamily="34" charset="0"/>
                <a:ea typeface="Verdana" panose="020B0604030504040204" pitchFamily="34" charset="0"/>
                <a:cs typeface="Verdana" panose="020B0604030504040204" pitchFamily="34" charset="0"/>
              </a:rPr>
              <a:t> </a:t>
            </a:r>
            <a:endParaRPr lang="en-US" sz="1600" b="0" i="0" baseline="0" dirty="0">
              <a:latin typeface="Trebuchet MS" panose="020B0603020202020204" pitchFamily="34" charset="0"/>
              <a:ea typeface="Verdana" panose="020B0604030504040204" pitchFamily="34" charset="0"/>
              <a:cs typeface="Verdana" panose="020B0604030504040204" pitchFamily="34" charset="0"/>
            </a:endParaRPr>
          </a:p>
          <a:p>
            <a:endParaRPr lang="en-US" sz="1200" dirty="0">
              <a:latin typeface="Trebuchet MS" panose="020B0603020202020204" pitchFamily="34" charset="0"/>
            </a:endParaRPr>
          </a:p>
        </p:txBody>
      </p:sp>
      <p:sp>
        <p:nvSpPr>
          <p:cNvPr id="9" name="TextBox 8">
            <a:extLst>
              <a:ext uri="{FF2B5EF4-FFF2-40B4-BE49-F238E27FC236}">
                <a16:creationId xmlns:a16="http://schemas.microsoft.com/office/drawing/2014/main" xmlns="" id="{6C311BA3-4662-4A3F-A018-ABD8397F7964}"/>
              </a:ext>
            </a:extLst>
          </p:cNvPr>
          <p:cNvSpPr txBox="1"/>
          <p:nvPr/>
        </p:nvSpPr>
        <p:spPr>
          <a:xfrm>
            <a:off x="559837" y="6341769"/>
            <a:ext cx="3140603" cy="584775"/>
          </a:xfrm>
          <a:prstGeom prst="rect">
            <a:avLst/>
          </a:prstGeom>
          <a:noFill/>
        </p:spPr>
        <p:txBody>
          <a:bodyPr wrap="none" rtlCol="0">
            <a:spAutoFit/>
          </a:bodyPr>
          <a:lstStyle/>
          <a:p>
            <a:r>
              <a:rPr lang="en-US" sz="1400" i="1" dirty="0">
                <a:latin typeface="Trebuchet MS" panose="020B0603020202020204" pitchFamily="34" charset="0"/>
              </a:rPr>
              <a:t>Reflects data from 13 health clinics </a:t>
            </a:r>
            <a:endParaRPr lang="en-US" sz="1400" dirty="0">
              <a:latin typeface="Trebuchet MS" panose="020B0603020202020204" pitchFamily="34" charset="0"/>
            </a:endParaRPr>
          </a:p>
          <a:p>
            <a:endParaRPr lang="en-US" dirty="0"/>
          </a:p>
        </p:txBody>
      </p:sp>
    </p:spTree>
    <p:extLst>
      <p:ext uri="{BB962C8B-B14F-4D97-AF65-F5344CB8AC3E}">
        <p14:creationId xmlns:p14="http://schemas.microsoft.com/office/powerpoint/2010/main" val="15412772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839A02-0F08-454A-9A0B-0EB1BB8ACC20}"/>
              </a:ext>
            </a:extLst>
          </p:cNvPr>
          <p:cNvSpPr>
            <a:spLocks noGrp="1"/>
          </p:cNvSpPr>
          <p:nvPr>
            <p:ph type="title"/>
          </p:nvPr>
        </p:nvSpPr>
        <p:spPr/>
        <p:txBody>
          <a:bodyPr>
            <a:normAutofit/>
          </a:bodyPr>
          <a:lstStyle/>
          <a:p>
            <a:pPr algn="ctr"/>
            <a:r>
              <a:rPr lang="en-US" sz="3600" dirty="0">
                <a:latin typeface="Trebuchet MS" panose="020B0603020202020204" pitchFamily="34" charset="0"/>
              </a:rPr>
              <a:t>Total Spending Amount: $133,468.30</a:t>
            </a:r>
          </a:p>
        </p:txBody>
      </p:sp>
      <p:graphicFrame>
        <p:nvGraphicFramePr>
          <p:cNvPr id="4" name="Content Placeholder 3">
            <a:extLst>
              <a:ext uri="{FF2B5EF4-FFF2-40B4-BE49-F238E27FC236}">
                <a16:creationId xmlns:a16="http://schemas.microsoft.com/office/drawing/2014/main" xmlns="" id="{086EF659-1171-4F29-BC53-245750DA5557}"/>
              </a:ext>
            </a:extLst>
          </p:cNvPr>
          <p:cNvGraphicFramePr>
            <a:graphicFrameLocks noGrp="1"/>
          </p:cNvGraphicFramePr>
          <p:nvPr>
            <p:ph idx="1"/>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xmlns="" id="{68757ED0-BACE-46AE-A6F5-5D1155F858D1}"/>
              </a:ext>
            </a:extLst>
          </p:cNvPr>
          <p:cNvSpPr txBox="1"/>
          <p:nvPr/>
        </p:nvSpPr>
        <p:spPr>
          <a:xfrm>
            <a:off x="401216" y="6410131"/>
            <a:ext cx="3140603" cy="584775"/>
          </a:xfrm>
          <a:prstGeom prst="rect">
            <a:avLst/>
          </a:prstGeom>
          <a:noFill/>
        </p:spPr>
        <p:txBody>
          <a:bodyPr wrap="none" rtlCol="0">
            <a:spAutoFit/>
          </a:bodyPr>
          <a:lstStyle/>
          <a:p>
            <a:r>
              <a:rPr lang="en-US" sz="1400" i="1" dirty="0">
                <a:latin typeface="Trebuchet MS" panose="020B0603020202020204" pitchFamily="34" charset="0"/>
              </a:rPr>
              <a:t>Reflects data from 13 health clinics </a:t>
            </a:r>
            <a:endParaRPr lang="en-US" sz="1400" dirty="0">
              <a:latin typeface="Trebuchet MS" panose="020B0603020202020204" pitchFamily="34" charset="0"/>
            </a:endParaRPr>
          </a:p>
          <a:p>
            <a:endParaRPr lang="en-US" dirty="0"/>
          </a:p>
        </p:txBody>
      </p:sp>
    </p:spTree>
    <p:extLst>
      <p:ext uri="{BB962C8B-B14F-4D97-AF65-F5344CB8AC3E}">
        <p14:creationId xmlns:p14="http://schemas.microsoft.com/office/powerpoint/2010/main" val="12997133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FFD85A-377F-41FB-9FB1-AA6A95B277EE}"/>
              </a:ext>
            </a:extLst>
          </p:cNvPr>
          <p:cNvSpPr>
            <a:spLocks noGrp="1"/>
          </p:cNvSpPr>
          <p:nvPr>
            <p:ph type="title"/>
          </p:nvPr>
        </p:nvSpPr>
        <p:spPr>
          <a:xfrm>
            <a:off x="838200" y="500062"/>
            <a:ext cx="10515600" cy="1325563"/>
          </a:xfrm>
        </p:spPr>
        <p:txBody>
          <a:bodyPr>
            <a:normAutofit fontScale="90000"/>
          </a:bodyPr>
          <a:lstStyle/>
          <a:p>
            <a:pPr algn="ctr"/>
            <a:r>
              <a:rPr lang="en-US" sz="3600" dirty="0">
                <a:latin typeface="Trebuchet MS" panose="020B0603020202020204" pitchFamily="34" charset="0"/>
              </a:rPr>
              <a:t>Data Quality Improvement </a:t>
            </a:r>
            <a:br>
              <a:rPr lang="en-US" sz="3600" dirty="0">
                <a:latin typeface="Trebuchet MS" panose="020B0603020202020204" pitchFamily="34" charset="0"/>
              </a:rPr>
            </a:br>
            <a:r>
              <a:rPr lang="en-US" sz="3600" dirty="0">
                <a:latin typeface="Trebuchet MS" panose="020B0603020202020204" pitchFamily="34" charset="0"/>
              </a:rPr>
              <a:t>Patient Outcomes: PATIENT OUTCOMES: Percentage of Patients with Glycemic Control- A1c&lt;8</a:t>
            </a:r>
            <a:r>
              <a:rPr lang="en-US" dirty="0"/>
              <a:t/>
            </a:r>
            <a:br>
              <a:rPr lang="en-US" dirty="0"/>
            </a:br>
            <a:endParaRPr lang="en-US" sz="3600" dirty="0">
              <a:latin typeface="Trebuchet MS" panose="020B0603020202020204" pitchFamily="34" charset="0"/>
            </a:endParaRPr>
          </a:p>
        </p:txBody>
      </p:sp>
      <p:graphicFrame>
        <p:nvGraphicFramePr>
          <p:cNvPr id="9" name="officeArt object">
            <a:extLst>
              <a:ext uri="{FF2B5EF4-FFF2-40B4-BE49-F238E27FC236}">
                <a16:creationId xmlns:a16="http://schemas.microsoft.com/office/drawing/2014/main" xmlns="" id="{ED25282B-4550-40BD-927B-818B94C51843}"/>
              </a:ext>
            </a:extLst>
          </p:cNvPr>
          <p:cNvGraphicFramePr/>
          <p:nvPr>
            <p:extLst/>
          </p:nvPr>
        </p:nvGraphicFramePr>
        <p:xfrm>
          <a:off x="6871855" y="2338242"/>
          <a:ext cx="4481945" cy="41179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officeArt object">
            <a:extLst>
              <a:ext uri="{FF2B5EF4-FFF2-40B4-BE49-F238E27FC236}">
                <a16:creationId xmlns:a16="http://schemas.microsoft.com/office/drawing/2014/main" xmlns="" id="{8DD484A3-85D0-AD48-9FD2-AB969E1DAC40}"/>
              </a:ext>
            </a:extLst>
          </p:cNvPr>
          <p:cNvGraphicFramePr/>
          <p:nvPr>
            <p:extLst/>
          </p:nvPr>
        </p:nvGraphicFramePr>
        <p:xfrm>
          <a:off x="911791" y="2338242"/>
          <a:ext cx="4408355" cy="41179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58883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AEDDAC-D213-476A-9BCD-917E779C6135}"/>
              </a:ext>
            </a:extLst>
          </p:cNvPr>
          <p:cNvSpPr>
            <a:spLocks noGrp="1"/>
          </p:cNvSpPr>
          <p:nvPr>
            <p:ph type="title"/>
          </p:nvPr>
        </p:nvSpPr>
        <p:spPr>
          <a:xfrm>
            <a:off x="838200" y="498763"/>
            <a:ext cx="10515600" cy="1325563"/>
          </a:xfrm>
        </p:spPr>
        <p:txBody>
          <a:bodyPr>
            <a:normAutofit fontScale="90000"/>
          </a:bodyPr>
          <a:lstStyle/>
          <a:p>
            <a:pPr algn="ctr"/>
            <a:r>
              <a:rPr lang="en-US" sz="3600" dirty="0">
                <a:latin typeface="Trebuchet MS" panose="020B0603020202020204" pitchFamily="34" charset="0"/>
              </a:rPr>
              <a:t>Data Quality Improvement</a:t>
            </a:r>
            <a:br>
              <a:rPr lang="en-US" sz="3600" dirty="0">
                <a:latin typeface="Trebuchet MS" panose="020B0603020202020204" pitchFamily="34" charset="0"/>
              </a:rPr>
            </a:br>
            <a:r>
              <a:rPr lang="en-US" sz="3600" dirty="0">
                <a:latin typeface="Trebuchet MS" panose="020B0603020202020204" pitchFamily="34" charset="0"/>
              </a:rPr>
              <a:t>Patient Outcomes: Percent of Patients with Blood Pressure &lt;140/90</a:t>
            </a:r>
          </a:p>
        </p:txBody>
      </p:sp>
      <p:graphicFrame>
        <p:nvGraphicFramePr>
          <p:cNvPr id="5" name="officeArt object">
            <a:extLst>
              <a:ext uri="{FF2B5EF4-FFF2-40B4-BE49-F238E27FC236}">
                <a16:creationId xmlns:a16="http://schemas.microsoft.com/office/drawing/2014/main" xmlns="" id="{C6AE749C-F7CC-41C2-A303-F638C08955F1}"/>
              </a:ext>
            </a:extLst>
          </p:cNvPr>
          <p:cNvGraphicFramePr/>
          <p:nvPr>
            <p:extLst/>
          </p:nvPr>
        </p:nvGraphicFramePr>
        <p:xfrm>
          <a:off x="402065" y="2367199"/>
          <a:ext cx="5015345" cy="39920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officeArt object">
            <a:extLst>
              <a:ext uri="{FF2B5EF4-FFF2-40B4-BE49-F238E27FC236}">
                <a16:creationId xmlns:a16="http://schemas.microsoft.com/office/drawing/2014/main" xmlns="" id="{2B2D349D-4C1E-054D-9D4F-2CBBE1034069}"/>
              </a:ext>
            </a:extLst>
          </p:cNvPr>
          <p:cNvGraphicFramePr/>
          <p:nvPr>
            <p:extLst/>
          </p:nvPr>
        </p:nvGraphicFramePr>
        <p:xfrm>
          <a:off x="6442647" y="2367199"/>
          <a:ext cx="5015345" cy="39920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72005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9A60E7-C6DD-4B42-9CB7-F4F171F4189D}"/>
              </a:ext>
            </a:extLst>
          </p:cNvPr>
          <p:cNvSpPr>
            <a:spLocks noGrp="1"/>
          </p:cNvSpPr>
          <p:nvPr>
            <p:ph type="title"/>
          </p:nvPr>
        </p:nvSpPr>
        <p:spPr>
          <a:xfrm>
            <a:off x="838199" y="291090"/>
            <a:ext cx="10515599" cy="932688"/>
          </a:xfrm>
        </p:spPr>
        <p:txBody>
          <a:bodyPr vert="horz" lIns="91440" tIns="45720" rIns="91440" bIns="45720" rtlCol="0" anchor="b">
            <a:normAutofit fontScale="90000"/>
          </a:bodyPr>
          <a:lstStyle/>
          <a:p>
            <a:pPr algn="ctr"/>
            <a:r>
              <a:rPr lang="en-US" sz="3700" kern="1200" dirty="0">
                <a:solidFill>
                  <a:schemeClr val="tx1"/>
                </a:solidFill>
                <a:latin typeface="+mj-lt"/>
                <a:ea typeface="+mj-ea"/>
                <a:cs typeface="+mj-cs"/>
              </a:rPr>
              <a:t>Where Would Patients Go if the Clinic Were Not Here?</a:t>
            </a:r>
          </a:p>
        </p:txBody>
      </p:sp>
      <p:graphicFrame>
        <p:nvGraphicFramePr>
          <p:cNvPr id="19" name="Chart 18">
            <a:extLst>
              <a:ext uri="{FF2B5EF4-FFF2-40B4-BE49-F238E27FC236}">
                <a16:creationId xmlns:a16="http://schemas.microsoft.com/office/drawing/2014/main" xmlns="" id="{C550AA2F-8E3F-8040-B327-5ADD4DC37C74}"/>
              </a:ext>
            </a:extLst>
          </p:cNvPr>
          <p:cNvGraphicFramePr>
            <a:graphicFrameLocks/>
          </p:cNvGraphicFramePr>
          <p:nvPr>
            <p:extLst/>
          </p:nvPr>
        </p:nvGraphicFramePr>
        <p:xfrm>
          <a:off x="394853" y="1385454"/>
          <a:ext cx="11402290" cy="5320145"/>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xmlns="" id="{2C1F81FF-C80C-414A-BD1C-D99D886B9AA3}"/>
              </a:ext>
            </a:extLst>
          </p:cNvPr>
          <p:cNvSpPr/>
          <p:nvPr/>
        </p:nvSpPr>
        <p:spPr>
          <a:xfrm>
            <a:off x="519789" y="6197578"/>
            <a:ext cx="3140603" cy="307777"/>
          </a:xfrm>
          <a:prstGeom prst="rect">
            <a:avLst/>
          </a:prstGeom>
        </p:spPr>
        <p:txBody>
          <a:bodyPr wrap="none">
            <a:spAutoFit/>
          </a:bodyPr>
          <a:lstStyle/>
          <a:p>
            <a:r>
              <a:rPr lang="en-US" sz="1400" i="1" dirty="0">
                <a:latin typeface="Trebuchet MS" panose="020B0603020202020204" pitchFamily="34" charset="0"/>
              </a:rPr>
              <a:t>Reflects data from 13 health clinics </a:t>
            </a:r>
            <a:endParaRPr lang="en-US" sz="1400" dirty="0">
              <a:latin typeface="Trebuchet MS" panose="020B0603020202020204" pitchFamily="34" charset="0"/>
            </a:endParaRPr>
          </a:p>
        </p:txBody>
      </p:sp>
    </p:spTree>
    <p:extLst>
      <p:ext uri="{BB962C8B-B14F-4D97-AF65-F5344CB8AC3E}">
        <p14:creationId xmlns:p14="http://schemas.microsoft.com/office/powerpoint/2010/main" val="15661320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A29C1A-BF05-3348-80BA-676736C3824E}"/>
              </a:ext>
            </a:extLst>
          </p:cNvPr>
          <p:cNvSpPr>
            <a:spLocks noGrp="1"/>
          </p:cNvSpPr>
          <p:nvPr>
            <p:ph type="title"/>
          </p:nvPr>
        </p:nvSpPr>
        <p:spPr>
          <a:xfrm>
            <a:off x="7988808" y="585216"/>
            <a:ext cx="3364992" cy="3739896"/>
          </a:xfrm>
        </p:spPr>
        <p:txBody>
          <a:bodyPr vert="horz" lIns="91440" tIns="45720" rIns="91440" bIns="45720" rtlCol="0" anchor="b">
            <a:normAutofit/>
          </a:bodyPr>
          <a:lstStyle/>
          <a:p>
            <a:r>
              <a:rPr lang="en-US" sz="4800" kern="1200">
                <a:solidFill>
                  <a:schemeClr val="tx1"/>
                </a:solidFill>
                <a:latin typeface="+mj-lt"/>
                <a:ea typeface="+mj-ea"/>
                <a:cs typeface="+mj-cs"/>
              </a:rPr>
              <a:t>Thank You From our Sector!!!</a:t>
            </a:r>
          </a:p>
        </p:txBody>
      </p:sp>
      <p:pic>
        <p:nvPicPr>
          <p:cNvPr id="4" name="Content Placeholder 3">
            <a:extLst>
              <a:ext uri="{FF2B5EF4-FFF2-40B4-BE49-F238E27FC236}">
                <a16:creationId xmlns:a16="http://schemas.microsoft.com/office/drawing/2014/main" xmlns="" id="{08168B19-6007-2C49-9601-A2A36A84CE41}"/>
              </a:ext>
            </a:extLst>
          </p:cNvPr>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bwMode="auto">
          <a:xfrm>
            <a:off x="2124945" y="1710266"/>
            <a:ext cx="3971055" cy="3867912"/>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95740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4"/>
          <p:cNvSpPr txBox="1">
            <a:spLocks noGrp="1"/>
          </p:cNvSpPr>
          <p:nvPr>
            <p:ph type="title"/>
          </p:nvPr>
        </p:nvSpPr>
        <p:spPr>
          <a:xfrm>
            <a:off x="2391053" y="4372168"/>
            <a:ext cx="8683348" cy="1143000"/>
          </a:xfrm>
          <a:prstGeom prst="rect">
            <a:avLst/>
          </a:prstGeom>
          <a:noFill/>
          <a:ln>
            <a:noFill/>
          </a:ln>
        </p:spPr>
        <p:txBody>
          <a:bodyPr spcFirstLastPara="1" wrap="square" lIns="91425" tIns="45700" rIns="91425" bIns="45700" anchor="t" anchorCtr="0">
            <a:noAutofit/>
          </a:bodyPr>
          <a:lstStyle/>
          <a:p>
            <a:pPr marL="320040" lvl="0" indent="0" algn="r" rtl="0">
              <a:spcBef>
                <a:spcPts val="0"/>
              </a:spcBef>
              <a:spcAft>
                <a:spcPts val="0"/>
              </a:spcAft>
              <a:buSzPts val="5888"/>
              <a:buNone/>
            </a:pPr>
            <a:endParaRPr/>
          </a:p>
        </p:txBody>
      </p:sp>
      <p:sp>
        <p:nvSpPr>
          <p:cNvPr id="210" name="Google Shape;210;p14"/>
          <p:cNvSpPr txBox="1">
            <a:spLocks noGrp="1"/>
          </p:cNvSpPr>
          <p:nvPr>
            <p:ph type="body" idx="1"/>
          </p:nvPr>
        </p:nvSpPr>
        <p:spPr>
          <a:xfrm>
            <a:off x="1524000" y="731520"/>
            <a:ext cx="8534400" cy="3474720"/>
          </a:xfrm>
          <a:prstGeom prst="rect">
            <a:avLst/>
          </a:prstGeom>
          <a:noFill/>
          <a:ln>
            <a:noFill/>
          </a:ln>
        </p:spPr>
        <p:txBody>
          <a:bodyPr spcFirstLastPara="1" wrap="square" lIns="91425" tIns="45700" rIns="91425" bIns="45700" anchor="t" anchorCtr="0">
            <a:normAutofit/>
          </a:bodyPr>
          <a:lstStyle/>
          <a:p>
            <a:pPr marL="228600" lvl="0" indent="-330200" algn="ctr" rtl="0">
              <a:spcBef>
                <a:spcPts val="0"/>
              </a:spcBef>
              <a:spcAft>
                <a:spcPts val="0"/>
              </a:spcAft>
              <a:buSzPts val="5200"/>
              <a:buChar char="*"/>
            </a:pPr>
            <a:r>
              <a:rPr lang="en-US" sz="4000" b="1"/>
              <a:t>IAFCC Committee Update</a:t>
            </a:r>
            <a:endParaRPr/>
          </a:p>
          <a:p>
            <a:pPr marL="228600" lvl="0" indent="-231140" algn="ctr" rtl="0">
              <a:spcBef>
                <a:spcPts val="860"/>
              </a:spcBef>
              <a:spcAft>
                <a:spcPts val="0"/>
              </a:spcAft>
              <a:buSzPts val="3640"/>
              <a:buChar char="*"/>
            </a:pPr>
            <a:r>
              <a:rPr lang="en-US" sz="2800" b="1"/>
              <a:t>Data Quality </a:t>
            </a:r>
            <a:endParaRPr sz="2800" b="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5"/>
          <p:cNvSpPr txBox="1">
            <a:spLocks noGrp="1"/>
          </p:cNvSpPr>
          <p:nvPr>
            <p:ph type="title"/>
          </p:nvPr>
        </p:nvSpPr>
        <p:spPr>
          <a:xfrm>
            <a:off x="2391053" y="4372168"/>
            <a:ext cx="8683348" cy="1143000"/>
          </a:xfrm>
          <a:prstGeom prst="rect">
            <a:avLst/>
          </a:prstGeom>
          <a:noFill/>
          <a:ln>
            <a:noFill/>
          </a:ln>
        </p:spPr>
        <p:txBody>
          <a:bodyPr spcFirstLastPara="1" wrap="square" lIns="91425" tIns="45700" rIns="91425" bIns="45700" anchor="t" anchorCtr="0">
            <a:noAutofit/>
          </a:bodyPr>
          <a:lstStyle/>
          <a:p>
            <a:pPr marL="320040" lvl="0" indent="0" algn="r" rtl="0">
              <a:spcBef>
                <a:spcPts val="0"/>
              </a:spcBef>
              <a:spcAft>
                <a:spcPts val="0"/>
              </a:spcAft>
              <a:buSzPts val="5888"/>
              <a:buNone/>
            </a:pPr>
            <a:endParaRPr/>
          </a:p>
        </p:txBody>
      </p:sp>
      <p:sp>
        <p:nvSpPr>
          <p:cNvPr id="216" name="Google Shape;216;p15"/>
          <p:cNvSpPr txBox="1">
            <a:spLocks noGrp="1"/>
          </p:cNvSpPr>
          <p:nvPr>
            <p:ph type="body" idx="1"/>
          </p:nvPr>
        </p:nvSpPr>
        <p:spPr>
          <a:xfrm>
            <a:off x="1524000" y="731520"/>
            <a:ext cx="8534400" cy="3474720"/>
          </a:xfrm>
          <a:prstGeom prst="rect">
            <a:avLst/>
          </a:prstGeom>
          <a:noFill/>
          <a:ln>
            <a:noFill/>
          </a:ln>
        </p:spPr>
        <p:txBody>
          <a:bodyPr spcFirstLastPara="1" wrap="square" lIns="91425" tIns="45700" rIns="91425" bIns="45700" anchor="t" anchorCtr="0">
            <a:normAutofit/>
          </a:bodyPr>
          <a:lstStyle/>
          <a:p>
            <a:pPr marL="228600" lvl="0" indent="-330200" algn="ctr" rtl="0">
              <a:spcBef>
                <a:spcPts val="0"/>
              </a:spcBef>
              <a:spcAft>
                <a:spcPts val="0"/>
              </a:spcAft>
              <a:buSzPts val="5200"/>
              <a:buChar char="*"/>
            </a:pPr>
            <a:r>
              <a:rPr lang="en-US" sz="4000"/>
              <a:t>State Wide Initiatives</a:t>
            </a:r>
            <a:endParaRPr/>
          </a:p>
          <a:p>
            <a:pPr marL="228600" lvl="0" indent="-231140" algn="l" rtl="0">
              <a:spcBef>
                <a:spcPts val="860"/>
              </a:spcBef>
              <a:spcAft>
                <a:spcPts val="0"/>
              </a:spcAft>
              <a:buSzPts val="3640"/>
              <a:buChar char="*"/>
            </a:pPr>
            <a:r>
              <a:rPr lang="en-US" sz="2800"/>
              <a:t>VISTA- Access to Care</a:t>
            </a:r>
            <a:endParaRPr sz="2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6"/>
          <p:cNvSpPr txBox="1">
            <a:spLocks noGrp="1"/>
          </p:cNvSpPr>
          <p:nvPr>
            <p:ph type="title"/>
          </p:nvPr>
        </p:nvSpPr>
        <p:spPr>
          <a:xfrm>
            <a:off x="2391053" y="4372168"/>
            <a:ext cx="8683348" cy="1143000"/>
          </a:xfrm>
          <a:prstGeom prst="rect">
            <a:avLst/>
          </a:prstGeom>
          <a:noFill/>
          <a:ln>
            <a:noFill/>
          </a:ln>
        </p:spPr>
        <p:txBody>
          <a:bodyPr spcFirstLastPara="1" wrap="square" lIns="91425" tIns="45700" rIns="91425" bIns="45700" anchor="t" anchorCtr="0">
            <a:noAutofit/>
          </a:bodyPr>
          <a:lstStyle/>
          <a:p>
            <a:pPr marL="320040" lvl="0" indent="0" algn="r" rtl="0">
              <a:spcBef>
                <a:spcPts val="0"/>
              </a:spcBef>
              <a:spcAft>
                <a:spcPts val="0"/>
              </a:spcAft>
              <a:buSzPts val="5888"/>
              <a:buNone/>
            </a:pPr>
            <a:endParaRPr/>
          </a:p>
        </p:txBody>
      </p:sp>
      <p:sp>
        <p:nvSpPr>
          <p:cNvPr id="222" name="Google Shape;222;p16"/>
          <p:cNvSpPr txBox="1">
            <a:spLocks noGrp="1"/>
          </p:cNvSpPr>
          <p:nvPr>
            <p:ph type="body" idx="1"/>
          </p:nvPr>
        </p:nvSpPr>
        <p:spPr>
          <a:xfrm>
            <a:off x="1524000" y="754966"/>
            <a:ext cx="8534400" cy="3474720"/>
          </a:xfrm>
          <a:prstGeom prst="rect">
            <a:avLst/>
          </a:prstGeom>
          <a:noFill/>
          <a:ln>
            <a:noFill/>
          </a:ln>
        </p:spPr>
        <p:txBody>
          <a:bodyPr spcFirstLastPara="1" wrap="square" lIns="91425" tIns="45700" rIns="91425" bIns="45700" anchor="t" anchorCtr="0">
            <a:normAutofit/>
          </a:bodyPr>
          <a:lstStyle/>
          <a:p>
            <a:pPr marL="228600" lvl="0" indent="-330200" algn="ctr" rtl="0">
              <a:spcBef>
                <a:spcPts val="0"/>
              </a:spcBef>
              <a:spcAft>
                <a:spcPts val="0"/>
              </a:spcAft>
              <a:buSzPts val="5200"/>
              <a:buChar char="*"/>
            </a:pPr>
            <a:r>
              <a:rPr lang="en-US" sz="4000"/>
              <a:t>State Wide Initiatives</a:t>
            </a:r>
            <a:endParaRPr/>
          </a:p>
          <a:p>
            <a:pPr marL="228600" lvl="0" indent="-231140" algn="l" rtl="0">
              <a:spcBef>
                <a:spcPts val="860"/>
              </a:spcBef>
              <a:spcAft>
                <a:spcPts val="0"/>
              </a:spcAft>
              <a:buSzPts val="3640"/>
              <a:buChar char="*"/>
            </a:pPr>
            <a:r>
              <a:rPr lang="en-US" sz="2800"/>
              <a:t>Access to Medication</a:t>
            </a:r>
            <a:endParaRPr sz="2800"/>
          </a:p>
          <a:p>
            <a:pPr marL="228600" lvl="0" indent="0" algn="l" rtl="0">
              <a:spcBef>
                <a:spcPts val="740"/>
              </a:spcBef>
              <a:spcAft>
                <a:spcPts val="0"/>
              </a:spcAft>
              <a:buSzPts val="286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9"/>
          <p:cNvSpPr txBox="1">
            <a:spLocks noGrp="1"/>
          </p:cNvSpPr>
          <p:nvPr>
            <p:ph type="title"/>
          </p:nvPr>
        </p:nvSpPr>
        <p:spPr>
          <a:xfrm>
            <a:off x="2391053" y="4372168"/>
            <a:ext cx="8683348" cy="1143000"/>
          </a:xfrm>
          <a:prstGeom prst="rect">
            <a:avLst/>
          </a:prstGeom>
          <a:noFill/>
          <a:ln>
            <a:noFill/>
          </a:ln>
        </p:spPr>
        <p:txBody>
          <a:bodyPr spcFirstLastPara="1" wrap="square" lIns="91425" tIns="45700" rIns="91425" bIns="45700" anchor="t" anchorCtr="0">
            <a:noAutofit/>
          </a:bodyPr>
          <a:lstStyle/>
          <a:p>
            <a:pPr marL="320040" lvl="0" indent="-373888" algn="r" rtl="0">
              <a:spcBef>
                <a:spcPts val="0"/>
              </a:spcBef>
              <a:spcAft>
                <a:spcPts val="0"/>
              </a:spcAft>
              <a:buSzPts val="5888"/>
              <a:buChar char="*"/>
            </a:pPr>
            <a:r>
              <a:rPr lang="en-US"/>
              <a:t>IAFCC Update</a:t>
            </a:r>
            <a:endParaRPr/>
          </a:p>
        </p:txBody>
      </p:sp>
      <p:sp>
        <p:nvSpPr>
          <p:cNvPr id="228" name="Google Shape;228;p19"/>
          <p:cNvSpPr txBox="1">
            <a:spLocks noGrp="1"/>
          </p:cNvSpPr>
          <p:nvPr>
            <p:ph type="body" idx="1"/>
          </p:nvPr>
        </p:nvSpPr>
        <p:spPr>
          <a:xfrm>
            <a:off x="1524000" y="731520"/>
            <a:ext cx="8534400" cy="3474720"/>
          </a:xfrm>
          <a:prstGeom prst="rect">
            <a:avLst/>
          </a:prstGeom>
          <a:noFill/>
          <a:ln>
            <a:noFill/>
          </a:ln>
        </p:spPr>
        <p:txBody>
          <a:bodyPr spcFirstLastPara="1" wrap="square" lIns="91425" tIns="45700" rIns="91425" bIns="45700" anchor="t" anchorCtr="0">
            <a:normAutofit/>
          </a:bodyPr>
          <a:lstStyle/>
          <a:p>
            <a:pPr marL="228600" lvl="0" indent="0" algn="l" rtl="0">
              <a:spcBef>
                <a:spcPts val="0"/>
              </a:spcBef>
              <a:spcAft>
                <a:spcPts val="0"/>
              </a:spcAft>
              <a:buSzPts val="286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3"/>
          <p:cNvPicPr preferRelativeResize="0"/>
          <p:nvPr/>
        </p:nvPicPr>
        <p:blipFill rotWithShape="1">
          <a:blip r:embed="rId3">
            <a:alphaModFix/>
          </a:blip>
          <a:srcRect/>
          <a:stretch/>
        </p:blipFill>
        <p:spPr>
          <a:xfrm>
            <a:off x="1509713" y="-28575"/>
            <a:ext cx="1157288" cy="1323975"/>
          </a:xfrm>
          <a:prstGeom prst="rect">
            <a:avLst/>
          </a:prstGeom>
          <a:noFill/>
          <a:ln>
            <a:noFill/>
          </a:ln>
        </p:spPr>
      </p:pic>
      <p:sp>
        <p:nvSpPr>
          <p:cNvPr id="117" name="Google Shape;117;p3"/>
          <p:cNvSpPr txBox="1"/>
          <p:nvPr/>
        </p:nvSpPr>
        <p:spPr>
          <a:xfrm>
            <a:off x="1905000" y="1524001"/>
            <a:ext cx="8534400" cy="70480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dk1"/>
                </a:solidFill>
                <a:latin typeface="Trebuchet MS" charset="0"/>
                <a:ea typeface="Trebuchet MS" charset="0"/>
                <a:cs typeface="Trebuchet MS" charset="0"/>
                <a:sym typeface="Trebuchet MS"/>
              </a:rPr>
              <a:t>IAFCC Board of </a:t>
            </a:r>
            <a:r>
              <a:rPr lang="en-US" sz="1600" b="1" dirty="0" smtClean="0">
                <a:solidFill>
                  <a:schemeClr val="dk1"/>
                </a:solidFill>
                <a:latin typeface="Trebuchet MS" charset="0"/>
                <a:ea typeface="Trebuchet MS" charset="0"/>
                <a:cs typeface="Trebuchet MS" charset="0"/>
                <a:sym typeface="Trebuchet MS"/>
              </a:rPr>
              <a:t>Directors</a:t>
            </a:r>
            <a:endParaRPr sz="1600" b="1" dirty="0">
              <a:solidFill>
                <a:srgbClr val="FF0000"/>
              </a:solidFill>
              <a:latin typeface="Trebuchet MS" charset="0"/>
              <a:ea typeface="Trebuchet MS" charset="0"/>
              <a:cs typeface="Trebuchet MS" charset="0"/>
              <a:sym typeface="Trebuchet MS"/>
            </a:endParaRPr>
          </a:p>
          <a:p>
            <a:pPr marL="0" marR="0" lvl="0" indent="0" algn="l" rtl="0">
              <a:spcBef>
                <a:spcPts val="0"/>
              </a:spcBef>
              <a:spcAft>
                <a:spcPts val="0"/>
              </a:spcAft>
              <a:buNone/>
            </a:pPr>
            <a:r>
              <a:rPr lang="en-US" sz="1600" b="1" u="sng" dirty="0">
                <a:solidFill>
                  <a:schemeClr val="dk1"/>
                </a:solidFill>
                <a:latin typeface="Trebuchet MS" charset="0"/>
                <a:ea typeface="Trebuchet MS" charset="0"/>
                <a:cs typeface="Trebuchet MS" charset="0"/>
                <a:sym typeface="Trebuchet MS"/>
              </a:rPr>
              <a:t>Chairperson </a:t>
            </a:r>
            <a:r>
              <a:rPr lang="en-US" sz="1600" dirty="0">
                <a:solidFill>
                  <a:schemeClr val="dk1"/>
                </a:solidFill>
                <a:latin typeface="Trebuchet MS" charset="0"/>
                <a:ea typeface="Trebuchet MS" charset="0"/>
                <a:cs typeface="Trebuchet MS" charset="0"/>
                <a:sym typeface="Trebuchet MS"/>
              </a:rPr>
              <a:t>		                 		</a:t>
            </a:r>
            <a:endParaRPr sz="1600" dirty="0">
              <a:latin typeface="Trebuchet MS" charset="0"/>
              <a:ea typeface="Trebuchet MS" charset="0"/>
              <a:cs typeface="Trebuchet MS" charset="0"/>
            </a:endParaRPr>
          </a:p>
          <a:p>
            <a:pPr marL="0" marR="0" lvl="0" indent="0" algn="l" rtl="0">
              <a:spcBef>
                <a:spcPts val="0"/>
              </a:spcBef>
              <a:spcAft>
                <a:spcPts val="0"/>
              </a:spcAft>
              <a:buNone/>
            </a:pPr>
            <a:r>
              <a:rPr lang="en-US" sz="1600" dirty="0">
                <a:solidFill>
                  <a:schemeClr val="dk1"/>
                </a:solidFill>
                <a:latin typeface="Trebuchet MS" charset="0"/>
                <a:ea typeface="Trebuchet MS" charset="0"/>
                <a:cs typeface="Trebuchet MS" charset="0"/>
                <a:sym typeface="Trebuchet MS"/>
              </a:rPr>
              <a:t>Suzanne Hoban, MPH</a:t>
            </a:r>
            <a:endParaRPr sz="1600" dirty="0">
              <a:solidFill>
                <a:schemeClr val="dk1"/>
              </a:solidFill>
              <a:latin typeface="Trebuchet MS" charset="0"/>
              <a:ea typeface="Trebuchet MS" charset="0"/>
              <a:cs typeface="Trebuchet MS" charset="0"/>
              <a:sym typeface="Trebuchet MS"/>
            </a:endParaRPr>
          </a:p>
          <a:p>
            <a:r>
              <a:rPr lang="en-US" sz="1600" dirty="0">
                <a:latin typeface="Trebuchet MS" charset="0"/>
                <a:ea typeface="Trebuchet MS" charset="0"/>
                <a:cs typeface="Trebuchet MS" charset="0"/>
              </a:rPr>
              <a:t>Executive Director</a:t>
            </a:r>
            <a:endParaRPr lang="en-US" sz="1600" dirty="0">
              <a:latin typeface="Trebuchet MS" charset="0"/>
              <a:ea typeface="Trebuchet MS" charset="0"/>
              <a:cs typeface="Trebuchet MS" charset="0"/>
            </a:endParaRPr>
          </a:p>
          <a:p>
            <a:r>
              <a:rPr lang="en-US" sz="1600" dirty="0">
                <a:latin typeface="Trebuchet MS" charset="0"/>
                <a:ea typeface="Trebuchet MS" charset="0"/>
                <a:cs typeface="Trebuchet MS" charset="0"/>
              </a:rPr>
              <a:t>Family Health Partnership Clinic</a:t>
            </a:r>
            <a:endParaRPr lang="en-US" sz="1600" dirty="0">
              <a:latin typeface="Trebuchet MS" charset="0"/>
              <a:ea typeface="Trebuchet MS" charset="0"/>
              <a:cs typeface="Trebuchet MS" charset="0"/>
            </a:endParaRPr>
          </a:p>
          <a:p>
            <a:endParaRPr sz="1600" dirty="0">
              <a:solidFill>
                <a:schemeClr val="dk1"/>
              </a:solidFill>
              <a:latin typeface="Trebuchet MS" charset="0"/>
              <a:ea typeface="Trebuchet MS" charset="0"/>
              <a:cs typeface="Trebuchet MS" charset="0"/>
              <a:sym typeface="Trebuchet MS"/>
            </a:endParaRPr>
          </a:p>
          <a:p>
            <a:pPr marL="0" marR="0" lvl="0" indent="0" algn="l" rtl="0">
              <a:spcBef>
                <a:spcPts val="0"/>
              </a:spcBef>
              <a:spcAft>
                <a:spcPts val="0"/>
              </a:spcAft>
              <a:buNone/>
            </a:pPr>
            <a:r>
              <a:rPr lang="en-US" sz="1600" b="1" u="sng" dirty="0">
                <a:solidFill>
                  <a:schemeClr val="dk1"/>
                </a:solidFill>
                <a:latin typeface="Trebuchet MS" charset="0"/>
                <a:ea typeface="Trebuchet MS" charset="0"/>
                <a:cs typeface="Trebuchet MS" charset="0"/>
                <a:sym typeface="Trebuchet MS"/>
              </a:rPr>
              <a:t>Vice Chair</a:t>
            </a:r>
            <a:endParaRPr sz="1600" dirty="0">
              <a:solidFill>
                <a:schemeClr val="dk1"/>
              </a:solidFill>
              <a:latin typeface="Trebuchet MS" charset="0"/>
              <a:ea typeface="Trebuchet MS" charset="0"/>
              <a:cs typeface="Trebuchet MS" charset="0"/>
              <a:sym typeface="Trebuchet MS"/>
            </a:endParaRPr>
          </a:p>
          <a:p>
            <a:pPr marL="0" marR="0" lvl="0" indent="0" algn="l" rtl="0">
              <a:spcBef>
                <a:spcPts val="0"/>
              </a:spcBef>
              <a:spcAft>
                <a:spcPts val="0"/>
              </a:spcAft>
              <a:buNone/>
            </a:pPr>
            <a:r>
              <a:rPr lang="en-US" sz="1600" dirty="0">
                <a:solidFill>
                  <a:schemeClr val="dk1"/>
                </a:solidFill>
                <a:latin typeface="Trebuchet MS" charset="0"/>
                <a:ea typeface="Trebuchet MS" charset="0"/>
                <a:cs typeface="Trebuchet MS" charset="0"/>
                <a:sym typeface="Trebuchet MS"/>
              </a:rPr>
              <a:t>Jeffrey Trask, PhD</a:t>
            </a:r>
            <a:endParaRPr sz="1600" dirty="0">
              <a:solidFill>
                <a:schemeClr val="dk1"/>
              </a:solidFill>
              <a:latin typeface="Trebuchet MS" charset="0"/>
              <a:ea typeface="Trebuchet MS" charset="0"/>
              <a:cs typeface="Trebuchet MS" charset="0"/>
              <a:sym typeface="Trebuchet MS"/>
            </a:endParaRPr>
          </a:p>
          <a:p>
            <a:pPr lvl="0"/>
            <a:r>
              <a:rPr lang="en-US" sz="1600" dirty="0"/>
              <a:t>Founder, Champaign County Christian Health </a:t>
            </a:r>
            <a:r>
              <a:rPr lang="en-US" sz="1600" dirty="0" smtClean="0"/>
              <a:t>Center</a:t>
            </a:r>
          </a:p>
          <a:p>
            <a:pPr lvl="0"/>
            <a:endParaRPr sz="1600" dirty="0">
              <a:solidFill>
                <a:schemeClr val="dk1"/>
              </a:solidFill>
              <a:latin typeface="Trebuchet MS" charset="0"/>
              <a:ea typeface="Trebuchet MS" charset="0"/>
              <a:cs typeface="Trebuchet MS" charset="0"/>
              <a:sym typeface="Trebuchet MS"/>
            </a:endParaRPr>
          </a:p>
          <a:p>
            <a:pPr marL="0" marR="0" lvl="0" indent="0" algn="l" rtl="0">
              <a:spcBef>
                <a:spcPts val="0"/>
              </a:spcBef>
              <a:spcAft>
                <a:spcPts val="0"/>
              </a:spcAft>
              <a:buNone/>
            </a:pPr>
            <a:r>
              <a:rPr lang="en-US" sz="1600" b="1" u="sng" dirty="0">
                <a:solidFill>
                  <a:schemeClr val="dk1"/>
                </a:solidFill>
                <a:latin typeface="Trebuchet MS" charset="0"/>
                <a:ea typeface="Trebuchet MS" charset="0"/>
                <a:cs typeface="Trebuchet MS" charset="0"/>
                <a:sym typeface="Trebuchet MS"/>
              </a:rPr>
              <a:t>Treasurer</a:t>
            </a:r>
            <a:endParaRPr sz="1600" dirty="0">
              <a:solidFill>
                <a:schemeClr val="dk1"/>
              </a:solidFill>
              <a:latin typeface="Trebuchet MS" charset="0"/>
              <a:ea typeface="Trebuchet MS" charset="0"/>
              <a:cs typeface="Trebuchet MS" charset="0"/>
              <a:sym typeface="Trebuchet MS"/>
            </a:endParaRPr>
          </a:p>
          <a:p>
            <a:pPr marL="0" marR="0" lvl="0" indent="0" algn="l" rtl="0">
              <a:spcBef>
                <a:spcPts val="0"/>
              </a:spcBef>
              <a:spcAft>
                <a:spcPts val="0"/>
              </a:spcAft>
              <a:buNone/>
            </a:pPr>
            <a:r>
              <a:rPr lang="en-US" sz="1600" dirty="0">
                <a:solidFill>
                  <a:schemeClr val="dk1"/>
                </a:solidFill>
                <a:latin typeface="Trebuchet MS" charset="0"/>
                <a:ea typeface="Trebuchet MS" charset="0"/>
                <a:cs typeface="Trebuchet MS" charset="0"/>
                <a:sym typeface="Trebuchet MS"/>
              </a:rPr>
              <a:t>Jeffrey Trask, PhD</a:t>
            </a:r>
            <a:endParaRPr sz="1600" dirty="0">
              <a:solidFill>
                <a:schemeClr val="dk1"/>
              </a:solidFill>
              <a:latin typeface="Trebuchet MS" charset="0"/>
              <a:ea typeface="Trebuchet MS" charset="0"/>
              <a:cs typeface="Trebuchet MS" charset="0"/>
              <a:sym typeface="Trebuchet MS"/>
            </a:endParaRPr>
          </a:p>
          <a:p>
            <a:pPr lvl="0"/>
            <a:r>
              <a:rPr lang="en-US" sz="1600" dirty="0"/>
              <a:t>Founder, Champaign County Christian Health </a:t>
            </a:r>
            <a:r>
              <a:rPr lang="en-US" sz="1600" dirty="0" smtClean="0"/>
              <a:t>Center</a:t>
            </a:r>
          </a:p>
          <a:p>
            <a:pPr lvl="0"/>
            <a:endParaRPr sz="1600" dirty="0" smtClean="0">
              <a:solidFill>
                <a:schemeClr val="dk1"/>
              </a:solidFill>
              <a:latin typeface="Trebuchet MS" charset="0"/>
              <a:ea typeface="Trebuchet MS" charset="0"/>
              <a:cs typeface="Trebuchet MS" charset="0"/>
              <a:sym typeface="Trebuchet MS"/>
            </a:endParaRPr>
          </a:p>
          <a:p>
            <a:pPr marL="0" marR="0" lvl="0" indent="0" algn="l" rtl="0">
              <a:spcBef>
                <a:spcPts val="0"/>
              </a:spcBef>
              <a:spcAft>
                <a:spcPts val="0"/>
              </a:spcAft>
              <a:buNone/>
            </a:pPr>
            <a:r>
              <a:rPr lang="en-US" sz="1600" b="1" u="sng" dirty="0" smtClean="0">
                <a:solidFill>
                  <a:schemeClr val="dk1"/>
                </a:solidFill>
                <a:latin typeface="Trebuchet MS" charset="0"/>
                <a:ea typeface="Trebuchet MS" charset="0"/>
                <a:cs typeface="Trebuchet MS" charset="0"/>
                <a:sym typeface="Trebuchet MS"/>
              </a:rPr>
              <a:t>Secretary</a:t>
            </a:r>
            <a:endParaRPr sz="1600" dirty="0">
              <a:latin typeface="Trebuchet MS" charset="0"/>
              <a:ea typeface="Trebuchet MS" charset="0"/>
              <a:cs typeface="Trebuchet MS" charset="0"/>
            </a:endParaRPr>
          </a:p>
          <a:p>
            <a:pPr marL="0" marR="0" lvl="0" indent="0" algn="l" rtl="0">
              <a:spcBef>
                <a:spcPts val="0"/>
              </a:spcBef>
              <a:spcAft>
                <a:spcPts val="0"/>
              </a:spcAft>
              <a:buNone/>
            </a:pPr>
            <a:r>
              <a:rPr lang="en-US" sz="1600" dirty="0" err="1">
                <a:solidFill>
                  <a:schemeClr val="dk1"/>
                </a:solidFill>
                <a:latin typeface="Trebuchet MS" charset="0"/>
                <a:ea typeface="Trebuchet MS" charset="0"/>
                <a:cs typeface="Trebuchet MS" charset="0"/>
                <a:sym typeface="Trebuchet MS"/>
              </a:rPr>
              <a:t>Luvia</a:t>
            </a:r>
            <a:r>
              <a:rPr lang="en-US" sz="1600" dirty="0">
                <a:solidFill>
                  <a:schemeClr val="dk1"/>
                </a:solidFill>
                <a:latin typeface="Trebuchet MS" charset="0"/>
                <a:ea typeface="Trebuchet MS" charset="0"/>
                <a:cs typeface="Trebuchet MS" charset="0"/>
                <a:sym typeface="Trebuchet MS"/>
              </a:rPr>
              <a:t> Quinones, MPP</a:t>
            </a:r>
            <a:endParaRPr sz="1600" dirty="0">
              <a:solidFill>
                <a:schemeClr val="dk1"/>
              </a:solidFill>
              <a:latin typeface="Trebuchet MS" charset="0"/>
              <a:ea typeface="Trebuchet MS" charset="0"/>
              <a:cs typeface="Trebuchet MS" charset="0"/>
              <a:sym typeface="Trebuchet MS"/>
            </a:endParaRPr>
          </a:p>
          <a:p>
            <a:r>
              <a:rPr lang="en-US" sz="1600" dirty="0">
                <a:latin typeface="Trebuchet MS" charset="0"/>
                <a:ea typeface="Trebuchet MS" charset="0"/>
                <a:cs typeface="Trebuchet MS" charset="0"/>
              </a:rPr>
              <a:t>Health Policy Director</a:t>
            </a:r>
            <a:endParaRPr lang="en-US" sz="1600" dirty="0">
              <a:latin typeface="Trebuchet MS" charset="0"/>
              <a:ea typeface="Trebuchet MS" charset="0"/>
              <a:cs typeface="Trebuchet MS" charset="0"/>
            </a:endParaRPr>
          </a:p>
          <a:p>
            <a:r>
              <a:rPr lang="en-US" sz="1600" dirty="0">
                <a:latin typeface="Trebuchet MS" charset="0"/>
                <a:ea typeface="Trebuchet MS" charset="0"/>
                <a:cs typeface="Trebuchet MS" charset="0"/>
              </a:rPr>
              <a:t>Illinois Coalition for Immigrant &amp; Refugee Rights</a:t>
            </a:r>
            <a:endParaRPr lang="en-US" sz="1600" dirty="0">
              <a:latin typeface="Trebuchet MS" charset="0"/>
              <a:ea typeface="Trebuchet MS" charset="0"/>
              <a:cs typeface="Trebuchet MS" charset="0"/>
            </a:endParaRPr>
          </a:p>
          <a:p>
            <a:r>
              <a:rPr lang="en-US" sz="2400" dirty="0"/>
              <a:t/>
            </a:r>
            <a:br>
              <a:rPr lang="en-US" sz="2400" dirty="0"/>
            </a:br>
            <a:endParaRPr sz="2400"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2400"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2400"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2400"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2400"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2400" dirty="0">
              <a:solidFill>
                <a:schemeClr val="dk1"/>
              </a:solidFill>
              <a:latin typeface="Trebuchet MS"/>
              <a:ea typeface="Trebuchet MS"/>
              <a:cs typeface="Trebuchet MS"/>
              <a:sym typeface="Trebuchet M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7"/>
          <p:cNvSpPr txBox="1">
            <a:spLocks noGrp="1"/>
          </p:cNvSpPr>
          <p:nvPr>
            <p:ph type="title"/>
          </p:nvPr>
        </p:nvSpPr>
        <p:spPr>
          <a:xfrm>
            <a:off x="1752601" y="304800"/>
            <a:ext cx="8077200" cy="5791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5888"/>
              <a:buNone/>
            </a:pPr>
            <a:r>
              <a:rPr lang="en-US"/>
              <a:t>   </a:t>
            </a:r>
            <a:endParaRPr/>
          </a:p>
        </p:txBody>
      </p:sp>
      <p:pic>
        <p:nvPicPr>
          <p:cNvPr id="234" name="Google Shape;234;p17"/>
          <p:cNvPicPr preferRelativeResize="0"/>
          <p:nvPr/>
        </p:nvPicPr>
        <p:blipFill rotWithShape="1">
          <a:blip r:embed="rId3">
            <a:alphaModFix/>
          </a:blip>
          <a:srcRect/>
          <a:stretch/>
        </p:blipFill>
        <p:spPr>
          <a:xfrm>
            <a:off x="1509713" y="-28575"/>
            <a:ext cx="1157288" cy="1323975"/>
          </a:xfrm>
          <a:prstGeom prst="rect">
            <a:avLst/>
          </a:prstGeom>
          <a:noFill/>
          <a:ln>
            <a:noFill/>
          </a:ln>
        </p:spPr>
      </p:pic>
      <p:sp>
        <p:nvSpPr>
          <p:cNvPr id="235" name="Google Shape;235;p17"/>
          <p:cNvSpPr/>
          <p:nvPr/>
        </p:nvSpPr>
        <p:spPr>
          <a:xfrm>
            <a:off x="2590800" y="303213"/>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Trebuchet MS"/>
              <a:buNone/>
            </a:pPr>
            <a:endParaRPr sz="4400">
              <a:solidFill>
                <a:srgbClr val="000000"/>
              </a:solidFill>
              <a:latin typeface="Trebuchet MS"/>
              <a:ea typeface="Trebuchet MS"/>
              <a:cs typeface="Trebuchet MS"/>
              <a:sym typeface="Trebuchet MS"/>
            </a:endParaRPr>
          </a:p>
        </p:txBody>
      </p:sp>
      <p:sp>
        <p:nvSpPr>
          <p:cNvPr id="236" name="Google Shape;236;p17"/>
          <p:cNvSpPr txBox="1"/>
          <p:nvPr/>
        </p:nvSpPr>
        <p:spPr>
          <a:xfrm>
            <a:off x="1752601" y="1323913"/>
            <a:ext cx="9005886" cy="190821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chemeClr val="dk1"/>
                </a:solidFill>
                <a:latin typeface="Trebuchet MS"/>
                <a:ea typeface="Trebuchet MS"/>
                <a:cs typeface="Trebuchet MS"/>
                <a:sym typeface="Trebuchet MS"/>
              </a:rPr>
              <a:t>Keynote Address </a:t>
            </a:r>
            <a:endParaRPr/>
          </a:p>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US" sz="1800">
                <a:solidFill>
                  <a:schemeClr val="dk1"/>
                </a:solidFill>
                <a:latin typeface="Trebuchet MS"/>
                <a:ea typeface="Trebuchet MS"/>
                <a:cs typeface="Trebuchet MS"/>
                <a:sym typeface="Trebuchet MS"/>
              </a:rPr>
              <a:t>This slide is a place holder for the luncheon Key Note Address- Dr. Mason</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1"/>
          <p:cNvSpPr txBox="1">
            <a:spLocks noGrp="1"/>
          </p:cNvSpPr>
          <p:nvPr>
            <p:ph type="title"/>
          </p:nvPr>
        </p:nvSpPr>
        <p:spPr>
          <a:xfrm>
            <a:off x="2391053" y="4372168"/>
            <a:ext cx="8683348" cy="1143000"/>
          </a:xfrm>
          <a:prstGeom prst="rect">
            <a:avLst/>
          </a:prstGeom>
          <a:noFill/>
          <a:ln>
            <a:noFill/>
          </a:ln>
        </p:spPr>
        <p:txBody>
          <a:bodyPr spcFirstLastPara="1" wrap="square" lIns="91425" tIns="45700" rIns="91425" bIns="45700" anchor="t" anchorCtr="0">
            <a:noAutofit/>
          </a:bodyPr>
          <a:lstStyle/>
          <a:p>
            <a:pPr marL="320040" lvl="0" indent="0" algn="r" rtl="0">
              <a:spcBef>
                <a:spcPts val="0"/>
              </a:spcBef>
              <a:spcAft>
                <a:spcPts val="0"/>
              </a:spcAft>
              <a:buSzPts val="5888"/>
              <a:buNone/>
            </a:pPr>
            <a:endParaRPr/>
          </a:p>
        </p:txBody>
      </p:sp>
      <p:sp>
        <p:nvSpPr>
          <p:cNvPr id="242" name="Google Shape;242;p21"/>
          <p:cNvSpPr txBox="1">
            <a:spLocks noGrp="1"/>
          </p:cNvSpPr>
          <p:nvPr>
            <p:ph type="body" idx="1"/>
          </p:nvPr>
        </p:nvSpPr>
        <p:spPr>
          <a:xfrm>
            <a:off x="1524000" y="731520"/>
            <a:ext cx="8534400" cy="3474720"/>
          </a:xfrm>
          <a:prstGeom prst="rect">
            <a:avLst/>
          </a:prstGeom>
          <a:noFill/>
          <a:ln>
            <a:noFill/>
          </a:ln>
        </p:spPr>
        <p:txBody>
          <a:bodyPr spcFirstLastPara="1" wrap="square" lIns="91425" tIns="45700" rIns="91425" bIns="45700" anchor="t" anchorCtr="0">
            <a:normAutofit/>
          </a:bodyPr>
          <a:lstStyle/>
          <a:p>
            <a:pPr marL="228600" lvl="0" indent="-181610" algn="l" rtl="0">
              <a:spcBef>
                <a:spcPts val="0"/>
              </a:spcBef>
              <a:spcAft>
                <a:spcPts val="0"/>
              </a:spcAft>
              <a:buSzPts val="2860"/>
              <a:buChar char="*"/>
            </a:pPr>
            <a:r>
              <a:rPr lang="en-US"/>
              <a:t>Thank you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4"/>
          <p:cNvPicPr preferRelativeResize="0"/>
          <p:nvPr/>
        </p:nvPicPr>
        <p:blipFill rotWithShape="1">
          <a:blip r:embed="rId3">
            <a:alphaModFix/>
          </a:blip>
          <a:srcRect/>
          <a:stretch/>
        </p:blipFill>
        <p:spPr>
          <a:xfrm>
            <a:off x="1509713" y="-28575"/>
            <a:ext cx="1157288" cy="1323975"/>
          </a:xfrm>
          <a:prstGeom prst="rect">
            <a:avLst/>
          </a:prstGeom>
          <a:noFill/>
          <a:ln>
            <a:noFill/>
          </a:ln>
        </p:spPr>
      </p:pic>
      <p:sp>
        <p:nvSpPr>
          <p:cNvPr id="123" name="Google Shape;123;p4"/>
          <p:cNvSpPr txBox="1"/>
          <p:nvPr/>
        </p:nvSpPr>
        <p:spPr>
          <a:xfrm>
            <a:off x="1905000" y="1160585"/>
            <a:ext cx="8938846" cy="82175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dk1"/>
                </a:solidFill>
                <a:latin typeface="Trebuchet MS" charset="0"/>
                <a:ea typeface="Trebuchet MS" charset="0"/>
                <a:cs typeface="Trebuchet MS" charset="0"/>
                <a:sym typeface="Trebuchet MS"/>
              </a:rPr>
              <a:t>IAFCC Board of Directors cont.</a:t>
            </a:r>
            <a:endParaRPr sz="1600" dirty="0">
              <a:latin typeface="Trebuchet MS" charset="0"/>
              <a:ea typeface="Trebuchet MS" charset="0"/>
              <a:cs typeface="Trebuchet MS" charset="0"/>
            </a:endParaRPr>
          </a:p>
          <a:p>
            <a:pPr marL="0" marR="0" lvl="0" indent="0" algn="l" rtl="0">
              <a:spcBef>
                <a:spcPts val="0"/>
              </a:spcBef>
              <a:spcAft>
                <a:spcPts val="0"/>
              </a:spcAft>
              <a:buNone/>
            </a:pPr>
            <a:r>
              <a:rPr lang="en-US" sz="1600" b="1" u="sng" dirty="0">
                <a:solidFill>
                  <a:schemeClr val="dk1"/>
                </a:solidFill>
                <a:latin typeface="Trebuchet MS" charset="0"/>
                <a:ea typeface="Trebuchet MS" charset="0"/>
                <a:cs typeface="Trebuchet MS" charset="0"/>
                <a:sym typeface="Trebuchet MS"/>
              </a:rPr>
              <a:t>Director</a:t>
            </a:r>
            <a:endParaRPr sz="1600" dirty="0">
              <a:latin typeface="Trebuchet MS" charset="0"/>
              <a:ea typeface="Trebuchet MS" charset="0"/>
              <a:cs typeface="Trebuchet MS" charset="0"/>
            </a:endParaRPr>
          </a:p>
          <a:p>
            <a:pPr marL="0" marR="0" lvl="0" indent="0" algn="l" rtl="0">
              <a:spcBef>
                <a:spcPts val="0"/>
              </a:spcBef>
              <a:spcAft>
                <a:spcPts val="0"/>
              </a:spcAft>
              <a:buNone/>
            </a:pPr>
            <a:r>
              <a:rPr lang="en-US" sz="1600" dirty="0">
                <a:solidFill>
                  <a:schemeClr val="dk1"/>
                </a:solidFill>
                <a:latin typeface="Trebuchet MS" charset="0"/>
                <a:ea typeface="Trebuchet MS" charset="0"/>
                <a:cs typeface="Trebuchet MS" charset="0"/>
                <a:sym typeface="Trebuchet MS"/>
              </a:rPr>
              <a:t>Julie Darnell, Ph.D. </a:t>
            </a:r>
            <a:r>
              <a:rPr lang="en-US" sz="1600" dirty="0" smtClean="0">
                <a:solidFill>
                  <a:schemeClr val="dk1"/>
                </a:solidFill>
                <a:latin typeface="Trebuchet MS" charset="0"/>
                <a:ea typeface="Trebuchet MS" charset="0"/>
                <a:cs typeface="Trebuchet MS" charset="0"/>
                <a:sym typeface="Trebuchet MS"/>
              </a:rPr>
              <a:t>MHSA</a:t>
            </a:r>
          </a:p>
          <a:p>
            <a:r>
              <a:rPr lang="en-US" sz="1600" dirty="0">
                <a:latin typeface="Trebuchet MS" charset="0"/>
                <a:ea typeface="Trebuchet MS" charset="0"/>
                <a:cs typeface="Trebuchet MS" charset="0"/>
              </a:rPr>
              <a:t>Associate Professor of Public Health Sciences</a:t>
            </a:r>
          </a:p>
          <a:p>
            <a:r>
              <a:rPr lang="en-US" sz="1600" dirty="0">
                <a:latin typeface="Trebuchet MS" charset="0"/>
                <a:ea typeface="Trebuchet MS" charset="0"/>
                <a:cs typeface="Trebuchet MS" charset="0"/>
              </a:rPr>
              <a:t>Director, Bachelor of Science in Public Health Program</a:t>
            </a:r>
          </a:p>
          <a:p>
            <a:r>
              <a:rPr lang="en-US" sz="1600" dirty="0">
                <a:latin typeface="Trebuchet MS" charset="0"/>
                <a:ea typeface="Trebuchet MS" charset="0"/>
                <a:cs typeface="Trebuchet MS" charset="0"/>
              </a:rPr>
              <a:t>Parkinson School of Health Sciences and Public Health</a:t>
            </a:r>
          </a:p>
          <a:p>
            <a:r>
              <a:rPr lang="en-US" sz="1600" dirty="0">
                <a:latin typeface="Trebuchet MS" charset="0"/>
                <a:ea typeface="Trebuchet MS" charset="0"/>
                <a:cs typeface="Trebuchet MS" charset="0"/>
              </a:rPr>
              <a:t>Loyola University Chicago</a:t>
            </a:r>
          </a:p>
          <a:p>
            <a:r>
              <a:rPr lang="en-US" sz="1600" dirty="0">
                <a:latin typeface="Trebuchet MS" charset="0"/>
                <a:ea typeface="Trebuchet MS" charset="0"/>
                <a:cs typeface="Trebuchet MS" charset="0"/>
              </a:rPr>
              <a:t> </a:t>
            </a:r>
            <a:endParaRPr sz="1600" dirty="0">
              <a:solidFill>
                <a:schemeClr val="dk1"/>
              </a:solidFill>
              <a:latin typeface="Trebuchet MS" charset="0"/>
              <a:ea typeface="Trebuchet MS" charset="0"/>
              <a:cs typeface="Trebuchet MS" charset="0"/>
              <a:sym typeface="Trebuchet MS"/>
            </a:endParaRPr>
          </a:p>
          <a:p>
            <a:pPr marL="0" marR="0" lvl="0" indent="0" algn="l" rtl="0">
              <a:spcBef>
                <a:spcPts val="0"/>
              </a:spcBef>
              <a:spcAft>
                <a:spcPts val="0"/>
              </a:spcAft>
              <a:buNone/>
            </a:pPr>
            <a:r>
              <a:rPr lang="en-US" sz="1600" b="1" u="sng" dirty="0">
                <a:solidFill>
                  <a:schemeClr val="dk1"/>
                </a:solidFill>
                <a:latin typeface="Trebuchet MS" charset="0"/>
                <a:ea typeface="Trebuchet MS" charset="0"/>
                <a:cs typeface="Trebuchet MS" charset="0"/>
                <a:sym typeface="Trebuchet MS"/>
              </a:rPr>
              <a:t>Director</a:t>
            </a:r>
            <a:endParaRPr sz="1600" dirty="0">
              <a:solidFill>
                <a:schemeClr val="dk1"/>
              </a:solidFill>
              <a:latin typeface="Trebuchet MS" charset="0"/>
              <a:ea typeface="Trebuchet MS" charset="0"/>
              <a:cs typeface="Trebuchet MS" charset="0"/>
              <a:sym typeface="Trebuchet MS"/>
            </a:endParaRPr>
          </a:p>
          <a:p>
            <a:pPr marL="0" marR="0" lvl="0" indent="0" algn="l" rtl="0">
              <a:spcBef>
                <a:spcPts val="0"/>
              </a:spcBef>
              <a:spcAft>
                <a:spcPts val="0"/>
              </a:spcAft>
              <a:buNone/>
            </a:pPr>
            <a:r>
              <a:rPr lang="en-US" sz="1600" dirty="0">
                <a:solidFill>
                  <a:schemeClr val="dk1"/>
                </a:solidFill>
                <a:latin typeface="Trebuchet MS" charset="0"/>
                <a:ea typeface="Trebuchet MS" charset="0"/>
                <a:cs typeface="Trebuchet MS" charset="0"/>
                <a:sym typeface="Trebuchet MS"/>
              </a:rPr>
              <a:t>Christina Elizabeth </a:t>
            </a:r>
            <a:r>
              <a:rPr lang="en-US" sz="1600" dirty="0" smtClean="0">
                <a:solidFill>
                  <a:schemeClr val="dk1"/>
                </a:solidFill>
                <a:latin typeface="Trebuchet MS" charset="0"/>
                <a:ea typeface="Trebuchet MS" charset="0"/>
                <a:cs typeface="Trebuchet MS" charset="0"/>
                <a:sym typeface="Trebuchet MS"/>
              </a:rPr>
              <a:t>Rodriguez-Estrada </a:t>
            </a:r>
            <a:r>
              <a:rPr lang="en-US" sz="1600" dirty="0">
                <a:solidFill>
                  <a:schemeClr val="dk1"/>
                </a:solidFill>
                <a:latin typeface="Trebuchet MS" charset="0"/>
                <a:ea typeface="Trebuchet MS" charset="0"/>
                <a:cs typeface="Trebuchet MS" charset="0"/>
                <a:sym typeface="Trebuchet MS"/>
              </a:rPr>
              <a:t>, MS</a:t>
            </a:r>
            <a:endParaRPr sz="1600" dirty="0">
              <a:latin typeface="Trebuchet MS" charset="0"/>
              <a:ea typeface="Trebuchet MS" charset="0"/>
              <a:cs typeface="Trebuchet MS" charset="0"/>
            </a:endParaRPr>
          </a:p>
          <a:p>
            <a:r>
              <a:rPr lang="en-US" sz="1600" dirty="0">
                <a:latin typeface="Trebuchet MS" charset="0"/>
                <a:ea typeface="Trebuchet MS" charset="0"/>
                <a:cs typeface="Trebuchet MS" charset="0"/>
              </a:rPr>
              <a:t>Social Media Specialist/ Digital Communications Strategist </a:t>
            </a:r>
            <a:endParaRPr lang="en-US" sz="1600" dirty="0">
              <a:latin typeface="Trebuchet MS" charset="0"/>
              <a:ea typeface="Trebuchet MS" charset="0"/>
              <a:cs typeface="Trebuchet MS" charset="0"/>
            </a:endParaRPr>
          </a:p>
          <a:p>
            <a:r>
              <a:rPr lang="en-US" sz="1600" dirty="0">
                <a:latin typeface="Trebuchet MS" charset="0"/>
                <a:ea typeface="Trebuchet MS" charset="0"/>
                <a:cs typeface="Trebuchet MS" charset="0"/>
              </a:rPr>
              <a:t>Health Care Service Corporation</a:t>
            </a:r>
            <a:endParaRPr lang="en-US" sz="1600" dirty="0">
              <a:latin typeface="Trebuchet MS" charset="0"/>
              <a:ea typeface="Trebuchet MS" charset="0"/>
              <a:cs typeface="Trebuchet MS" charset="0"/>
            </a:endParaRPr>
          </a:p>
          <a:p>
            <a:endParaRPr sz="1600" dirty="0">
              <a:solidFill>
                <a:schemeClr val="dk1"/>
              </a:solidFill>
              <a:latin typeface="Trebuchet MS" charset="0"/>
              <a:ea typeface="Trebuchet MS" charset="0"/>
              <a:cs typeface="Trebuchet MS" charset="0"/>
              <a:sym typeface="Trebuchet MS"/>
            </a:endParaRPr>
          </a:p>
          <a:p>
            <a:pPr marL="0" marR="0" lvl="0" indent="0" algn="l" rtl="0">
              <a:spcBef>
                <a:spcPts val="0"/>
              </a:spcBef>
              <a:spcAft>
                <a:spcPts val="0"/>
              </a:spcAft>
              <a:buNone/>
            </a:pPr>
            <a:r>
              <a:rPr lang="en-US" sz="1600" b="1" u="sng" dirty="0">
                <a:solidFill>
                  <a:schemeClr val="dk1"/>
                </a:solidFill>
                <a:latin typeface="Trebuchet MS" charset="0"/>
                <a:ea typeface="Trebuchet MS" charset="0"/>
                <a:cs typeface="Trebuchet MS" charset="0"/>
                <a:sym typeface="Arial"/>
              </a:rPr>
              <a:t>Director</a:t>
            </a:r>
            <a:endParaRPr sz="1600" dirty="0">
              <a:latin typeface="Trebuchet MS" charset="0"/>
              <a:ea typeface="Trebuchet MS" charset="0"/>
              <a:cs typeface="Trebuchet MS" charset="0"/>
            </a:endParaRPr>
          </a:p>
          <a:p>
            <a:pPr marL="0" marR="0" lvl="0" indent="0" algn="l" rtl="0">
              <a:spcBef>
                <a:spcPts val="0"/>
              </a:spcBef>
              <a:spcAft>
                <a:spcPts val="0"/>
              </a:spcAft>
              <a:buNone/>
            </a:pPr>
            <a:r>
              <a:rPr lang="en-US" sz="1600" dirty="0">
                <a:solidFill>
                  <a:schemeClr val="dk1"/>
                </a:solidFill>
                <a:latin typeface="Trebuchet MS" charset="0"/>
                <a:ea typeface="Trebuchet MS" charset="0"/>
                <a:cs typeface="Trebuchet MS" charset="0"/>
                <a:sym typeface="Arial"/>
              </a:rPr>
              <a:t>Mike </a:t>
            </a:r>
            <a:r>
              <a:rPr lang="en-US" sz="1600" dirty="0" err="1">
                <a:solidFill>
                  <a:schemeClr val="dk1"/>
                </a:solidFill>
                <a:latin typeface="Trebuchet MS" charset="0"/>
                <a:ea typeface="Trebuchet MS" charset="0"/>
                <a:cs typeface="Trebuchet MS" charset="0"/>
                <a:sym typeface="Arial"/>
              </a:rPr>
              <a:t>Romagnoli</a:t>
            </a:r>
            <a:r>
              <a:rPr lang="en-US" sz="1600" dirty="0">
                <a:solidFill>
                  <a:schemeClr val="dk1"/>
                </a:solidFill>
                <a:latin typeface="Trebuchet MS" charset="0"/>
                <a:ea typeface="Trebuchet MS" charset="0"/>
                <a:cs typeface="Trebuchet MS" charset="0"/>
                <a:sym typeface="Arial"/>
              </a:rPr>
              <a:t>, </a:t>
            </a:r>
            <a:r>
              <a:rPr lang="en-US" sz="1600" dirty="0" smtClean="0">
                <a:solidFill>
                  <a:schemeClr val="dk1"/>
                </a:solidFill>
                <a:latin typeface="Trebuchet MS" charset="0"/>
                <a:ea typeface="Trebuchet MS" charset="0"/>
                <a:cs typeface="Trebuchet MS" charset="0"/>
                <a:sym typeface="Arial"/>
              </a:rPr>
              <a:t>MA</a:t>
            </a:r>
          </a:p>
          <a:p>
            <a:pPr marL="0" marR="0" lvl="0" indent="0" algn="l" rtl="0">
              <a:spcBef>
                <a:spcPts val="0"/>
              </a:spcBef>
              <a:spcAft>
                <a:spcPts val="0"/>
              </a:spcAft>
              <a:buNone/>
            </a:pPr>
            <a:r>
              <a:rPr lang="en-US" sz="1600" dirty="0" smtClean="0">
                <a:solidFill>
                  <a:schemeClr val="dk1"/>
                </a:solidFill>
                <a:latin typeface="Trebuchet MS" charset="0"/>
                <a:ea typeface="Trebuchet MS" charset="0"/>
                <a:cs typeface="Trebuchet MS" charset="0"/>
              </a:rPr>
              <a:t>Executive Director</a:t>
            </a:r>
            <a:endParaRPr lang="en-US" sz="1600" dirty="0" smtClean="0">
              <a:solidFill>
                <a:schemeClr val="dk1"/>
              </a:solidFill>
              <a:latin typeface="Trebuchet MS" charset="0"/>
              <a:ea typeface="Trebuchet MS" charset="0"/>
              <a:cs typeface="Trebuchet MS" charset="0"/>
              <a:sym typeface="Arial"/>
            </a:endParaRPr>
          </a:p>
          <a:p>
            <a:r>
              <a:rPr lang="en-US" sz="1600" dirty="0">
                <a:latin typeface="Trebuchet MS" charset="0"/>
                <a:ea typeface="Trebuchet MS" charset="0"/>
                <a:cs typeface="Trebuchet MS" charset="0"/>
              </a:rPr>
              <a:t>Community Health Care </a:t>
            </a:r>
            <a:r>
              <a:rPr lang="en-US" sz="1600" dirty="0" smtClean="0">
                <a:latin typeface="Trebuchet MS" charset="0"/>
                <a:ea typeface="Trebuchet MS" charset="0"/>
                <a:cs typeface="Trebuchet MS" charset="0"/>
              </a:rPr>
              <a:t>Clinic</a:t>
            </a:r>
            <a:endParaRPr lang="en-US" sz="1600" dirty="0">
              <a:latin typeface="Trebuchet MS" charset="0"/>
              <a:ea typeface="Trebuchet MS" charset="0"/>
              <a:cs typeface="Trebuchet MS" charset="0"/>
            </a:endParaRPr>
          </a:p>
          <a:p>
            <a:pPr marL="0" marR="0" lvl="0" indent="0" algn="l" rtl="0">
              <a:spcBef>
                <a:spcPts val="0"/>
              </a:spcBef>
              <a:spcAft>
                <a:spcPts val="0"/>
              </a:spcAft>
              <a:buNone/>
            </a:pPr>
            <a:endParaRPr sz="1600" dirty="0">
              <a:solidFill>
                <a:schemeClr val="dk1"/>
              </a:solidFill>
              <a:latin typeface="Trebuchet MS" charset="0"/>
              <a:ea typeface="Trebuchet MS" charset="0"/>
              <a:cs typeface="Trebuchet MS" charset="0"/>
              <a:sym typeface="Trebuchet MS"/>
            </a:endParaRPr>
          </a:p>
          <a:p>
            <a:pPr marL="0" marR="0" lvl="0" indent="0" algn="l" rtl="0">
              <a:spcBef>
                <a:spcPts val="0"/>
              </a:spcBef>
              <a:spcAft>
                <a:spcPts val="0"/>
              </a:spcAft>
              <a:buNone/>
            </a:pPr>
            <a:r>
              <a:rPr lang="en-US" sz="1600" b="1" u="sng" dirty="0" smtClean="0">
                <a:solidFill>
                  <a:schemeClr val="dk1"/>
                </a:solidFill>
                <a:latin typeface="Trebuchet MS" charset="0"/>
                <a:ea typeface="Trebuchet MS" charset="0"/>
                <a:cs typeface="Trebuchet MS" charset="0"/>
                <a:sym typeface="Trebuchet MS"/>
              </a:rPr>
              <a:t>Director</a:t>
            </a:r>
            <a:endParaRPr sz="1600" dirty="0">
              <a:solidFill>
                <a:schemeClr val="dk1"/>
              </a:solidFill>
              <a:latin typeface="Trebuchet MS" charset="0"/>
              <a:ea typeface="Trebuchet MS" charset="0"/>
              <a:cs typeface="Trebuchet MS" charset="0"/>
              <a:sym typeface="Trebuchet MS"/>
            </a:endParaRPr>
          </a:p>
          <a:p>
            <a:pPr marL="0" marR="0" lvl="0" indent="0" algn="l" rtl="0">
              <a:spcBef>
                <a:spcPts val="0"/>
              </a:spcBef>
              <a:spcAft>
                <a:spcPts val="0"/>
              </a:spcAft>
              <a:buNone/>
            </a:pPr>
            <a:r>
              <a:rPr lang="en-US" sz="1600" dirty="0">
                <a:solidFill>
                  <a:schemeClr val="dk1"/>
                </a:solidFill>
                <a:latin typeface="Trebuchet MS" charset="0"/>
                <a:ea typeface="Trebuchet MS" charset="0"/>
                <a:cs typeface="Trebuchet MS" charset="0"/>
                <a:sym typeface="Trebuchet MS"/>
              </a:rPr>
              <a:t>Shawn West-Marconi, </a:t>
            </a:r>
            <a:r>
              <a:rPr lang="en-US" sz="1600" dirty="0" smtClean="0">
                <a:solidFill>
                  <a:schemeClr val="dk1"/>
                </a:solidFill>
                <a:latin typeface="Trebuchet MS" charset="0"/>
                <a:ea typeface="Trebuchet MS" charset="0"/>
                <a:cs typeface="Trebuchet MS" charset="0"/>
                <a:sym typeface="Trebuchet MS"/>
              </a:rPr>
              <a:t>MBA,SPHR</a:t>
            </a:r>
          </a:p>
          <a:p>
            <a:r>
              <a:rPr lang="en-US" sz="1600" dirty="0">
                <a:latin typeface="Trebuchet MS" charset="0"/>
                <a:ea typeface="Trebuchet MS" charset="0"/>
                <a:cs typeface="Trebuchet MS" charset="0"/>
              </a:rPr>
              <a:t>Executive Director </a:t>
            </a:r>
            <a:endParaRPr lang="en-US" sz="1600" dirty="0">
              <a:latin typeface="Trebuchet MS" charset="0"/>
              <a:ea typeface="Trebuchet MS" charset="0"/>
              <a:cs typeface="Trebuchet MS" charset="0"/>
            </a:endParaRPr>
          </a:p>
          <a:p>
            <a:r>
              <a:rPr lang="en-US" sz="1600" dirty="0">
                <a:latin typeface="Trebuchet MS" charset="0"/>
                <a:ea typeface="Trebuchet MS" charset="0"/>
                <a:cs typeface="Trebuchet MS" charset="0"/>
              </a:rPr>
              <a:t>Will-Grundy Medical </a:t>
            </a:r>
            <a:r>
              <a:rPr lang="en-US" sz="1600" dirty="0" smtClean="0">
                <a:latin typeface="Trebuchet MS" charset="0"/>
                <a:ea typeface="Trebuchet MS" charset="0"/>
                <a:cs typeface="Trebuchet MS" charset="0"/>
              </a:rPr>
              <a:t>Clinic</a:t>
            </a:r>
            <a:endParaRPr sz="1600" dirty="0">
              <a:latin typeface="Trebuchet MS" charset="0"/>
              <a:ea typeface="Trebuchet MS" charset="0"/>
              <a:cs typeface="Trebuchet MS" charset="0"/>
            </a:endParaRPr>
          </a:p>
          <a:p>
            <a:pPr marL="0" marR="0" lvl="0" indent="0" algn="l" rtl="0">
              <a:spcBef>
                <a:spcPts val="0"/>
              </a:spcBef>
              <a:spcAft>
                <a:spcPts val="0"/>
              </a:spcAft>
              <a:buNone/>
            </a:pPr>
            <a:endParaRPr sz="1600" dirty="0">
              <a:solidFill>
                <a:schemeClr val="dk1"/>
              </a:solidFill>
              <a:latin typeface="Trebuchet MS" charset="0"/>
              <a:ea typeface="Trebuchet MS" charset="0"/>
              <a:cs typeface="Trebuchet MS" charset="0"/>
              <a:sym typeface="Trebuchet MS"/>
            </a:endParaRPr>
          </a:p>
          <a:p>
            <a:pPr marL="0" marR="0" lvl="0" indent="0" algn="l" rtl="0">
              <a:spcBef>
                <a:spcPts val="0"/>
              </a:spcBef>
              <a:spcAft>
                <a:spcPts val="0"/>
              </a:spcAft>
              <a:buNone/>
            </a:pPr>
            <a:endParaRPr sz="1600" dirty="0">
              <a:solidFill>
                <a:schemeClr val="dk1"/>
              </a:solidFill>
              <a:latin typeface="Trebuchet MS" charset="0"/>
              <a:ea typeface="Trebuchet MS" charset="0"/>
              <a:cs typeface="Trebuchet MS" charset="0"/>
              <a:sym typeface="Trebuchet MS"/>
            </a:endParaRPr>
          </a:p>
          <a:p>
            <a:pPr marL="0" marR="0" lvl="0" indent="0" algn="l" rtl="0">
              <a:spcBef>
                <a:spcPts val="0"/>
              </a:spcBef>
              <a:spcAft>
                <a:spcPts val="0"/>
              </a:spcAft>
              <a:buNone/>
            </a:pPr>
            <a:endParaRPr sz="1600" dirty="0">
              <a:solidFill>
                <a:schemeClr val="dk1"/>
              </a:solidFill>
              <a:latin typeface="Trebuchet MS" charset="0"/>
              <a:ea typeface="Trebuchet MS" charset="0"/>
              <a:cs typeface="Trebuchet MS" charset="0"/>
              <a:sym typeface="Arial"/>
            </a:endParaRPr>
          </a:p>
          <a:p>
            <a:pPr marL="0" marR="0" lvl="0" indent="0" algn="l" rtl="0">
              <a:spcBef>
                <a:spcPts val="0"/>
              </a:spcBef>
              <a:spcAft>
                <a:spcPts val="0"/>
              </a:spcAft>
              <a:buNone/>
            </a:pPr>
            <a:endParaRPr sz="1600" dirty="0">
              <a:solidFill>
                <a:schemeClr val="dk1"/>
              </a:solidFill>
              <a:latin typeface="Trebuchet MS" charset="0"/>
              <a:ea typeface="Trebuchet MS" charset="0"/>
              <a:cs typeface="Trebuchet MS" charset="0"/>
              <a:sym typeface="Trebuchet MS"/>
            </a:endParaRPr>
          </a:p>
          <a:p>
            <a:pPr marL="0" marR="0" lvl="0" indent="0" algn="l" rtl="0">
              <a:spcBef>
                <a:spcPts val="0"/>
              </a:spcBef>
              <a:spcAft>
                <a:spcPts val="0"/>
              </a:spcAft>
              <a:buNone/>
            </a:pPr>
            <a:endParaRPr sz="1600" dirty="0">
              <a:solidFill>
                <a:schemeClr val="dk1"/>
              </a:solidFill>
              <a:latin typeface="Trebuchet MS" charset="0"/>
              <a:ea typeface="Trebuchet MS" charset="0"/>
              <a:cs typeface="Trebuchet MS" charset="0"/>
              <a:sym typeface="Trebuchet MS"/>
            </a:endParaRPr>
          </a:p>
          <a:p>
            <a:pPr marL="0" marR="0" lvl="0" indent="0" algn="l" rtl="0">
              <a:spcBef>
                <a:spcPts val="0"/>
              </a:spcBef>
              <a:spcAft>
                <a:spcPts val="0"/>
              </a:spcAft>
              <a:buNone/>
            </a:pPr>
            <a:endParaRPr sz="1600" dirty="0">
              <a:solidFill>
                <a:schemeClr val="dk1"/>
              </a:solidFill>
              <a:latin typeface="Trebuchet MS" charset="0"/>
              <a:ea typeface="Trebuchet MS" charset="0"/>
              <a:cs typeface="Trebuchet MS" charset="0"/>
              <a:sym typeface="Trebuchet MS"/>
            </a:endParaRPr>
          </a:p>
          <a:p>
            <a:pPr marL="0" marR="0" lvl="0" indent="0" algn="l" rtl="0">
              <a:spcBef>
                <a:spcPts val="0"/>
              </a:spcBef>
              <a:spcAft>
                <a:spcPts val="0"/>
              </a:spcAft>
              <a:buNone/>
            </a:pPr>
            <a:endParaRPr sz="1600" dirty="0">
              <a:solidFill>
                <a:schemeClr val="dk1"/>
              </a:solidFill>
              <a:latin typeface="Trebuchet MS" charset="0"/>
              <a:ea typeface="Trebuchet MS" charset="0"/>
              <a:cs typeface="Trebuchet MS" charset="0"/>
              <a:sym typeface="Trebuchet MS"/>
            </a:endParaRPr>
          </a:p>
          <a:p>
            <a:pPr marL="0" marR="0" lvl="0" indent="0" algn="l" rtl="0">
              <a:spcBef>
                <a:spcPts val="0"/>
              </a:spcBef>
              <a:spcAft>
                <a:spcPts val="0"/>
              </a:spcAft>
              <a:buNone/>
            </a:pPr>
            <a:endParaRPr sz="1600" dirty="0">
              <a:solidFill>
                <a:schemeClr val="dk1"/>
              </a:solidFill>
              <a:latin typeface="Trebuchet MS" charset="0"/>
              <a:ea typeface="Trebuchet MS" charset="0"/>
              <a:cs typeface="Trebuchet MS" charset="0"/>
              <a:sym typeface="Trebuchet MS"/>
            </a:endParaRPr>
          </a:p>
          <a:p>
            <a:pPr marL="0" marR="0" lvl="0" indent="0" algn="l" rtl="0">
              <a:spcBef>
                <a:spcPts val="0"/>
              </a:spcBef>
              <a:spcAft>
                <a:spcPts val="0"/>
              </a:spcAft>
              <a:buNone/>
            </a:pPr>
            <a:endParaRPr sz="1600" dirty="0">
              <a:solidFill>
                <a:schemeClr val="dk1"/>
              </a:solidFill>
              <a:latin typeface="Trebuchet MS" charset="0"/>
              <a:ea typeface="Trebuchet MS" charset="0"/>
              <a:cs typeface="Trebuchet MS" charset="0"/>
              <a:sym typeface="Trebuchet MS"/>
            </a:endParaRPr>
          </a:p>
          <a:p>
            <a:pPr marL="0" marR="0" lvl="0" indent="0" algn="l" rtl="0">
              <a:spcBef>
                <a:spcPts val="0"/>
              </a:spcBef>
              <a:spcAft>
                <a:spcPts val="0"/>
              </a:spcAft>
              <a:buNone/>
            </a:pPr>
            <a:endParaRPr sz="1600" dirty="0">
              <a:solidFill>
                <a:schemeClr val="dk1"/>
              </a:solidFill>
              <a:latin typeface="Trebuchet MS" charset="0"/>
              <a:ea typeface="Trebuchet MS" charset="0"/>
              <a:cs typeface="Trebuchet MS" charset="0"/>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lvl="0"/>
            <a:r>
              <a:rPr lang="en-US" sz="1600" b="1" dirty="0">
                <a:solidFill>
                  <a:schemeClr val="tx1"/>
                </a:solidFill>
                <a:latin typeface="Trebuchet MS" charset="0"/>
                <a:ea typeface="Trebuchet MS" charset="0"/>
                <a:cs typeface="Trebuchet MS" charset="0"/>
              </a:rPr>
              <a:t>IAFCC Board of Directors cont</a:t>
            </a:r>
            <a:r>
              <a:rPr lang="en-US" sz="1600" b="1" dirty="0" smtClean="0">
                <a:solidFill>
                  <a:schemeClr val="tx1"/>
                </a:solidFill>
                <a:latin typeface="Trebuchet MS" charset="0"/>
                <a:ea typeface="Trebuchet MS" charset="0"/>
                <a:cs typeface="Trebuchet MS" charset="0"/>
              </a:rPr>
              <a:t>.</a:t>
            </a:r>
          </a:p>
          <a:p>
            <a:pPr lvl="0"/>
            <a:endParaRPr lang="en-US" sz="1600" dirty="0">
              <a:solidFill>
                <a:schemeClr val="tx1"/>
              </a:solidFill>
              <a:latin typeface="Trebuchet MS" charset="0"/>
              <a:ea typeface="Trebuchet MS" charset="0"/>
              <a:cs typeface="Trebuchet MS" charset="0"/>
            </a:endParaRPr>
          </a:p>
          <a:p>
            <a:pPr marL="0" lvl="0" indent="0">
              <a:spcBef>
                <a:spcPts val="0"/>
              </a:spcBef>
              <a:buNone/>
            </a:pPr>
            <a:r>
              <a:rPr lang="en-US" sz="1600" b="1" u="sng" dirty="0">
                <a:solidFill>
                  <a:schemeClr val="tx1"/>
                </a:solidFill>
                <a:latin typeface="Trebuchet MS" charset="0"/>
                <a:ea typeface="Trebuchet MS" charset="0"/>
                <a:cs typeface="Trebuchet MS" charset="0"/>
              </a:rPr>
              <a:t>Director</a:t>
            </a:r>
            <a:endParaRPr lang="en-US" sz="1600" dirty="0">
              <a:solidFill>
                <a:schemeClr val="tx1"/>
              </a:solidFill>
              <a:latin typeface="Trebuchet MS" charset="0"/>
              <a:ea typeface="Trebuchet MS" charset="0"/>
              <a:cs typeface="Trebuchet MS" charset="0"/>
            </a:endParaRPr>
          </a:p>
          <a:p>
            <a:pPr marL="0" lvl="0" indent="0">
              <a:spcBef>
                <a:spcPts val="0"/>
              </a:spcBef>
              <a:buNone/>
            </a:pPr>
            <a:r>
              <a:rPr lang="en-US" sz="1600" dirty="0">
                <a:solidFill>
                  <a:schemeClr val="tx1"/>
                </a:solidFill>
                <a:latin typeface="Trebuchet MS" charset="0"/>
                <a:ea typeface="Trebuchet MS" charset="0"/>
                <a:cs typeface="Trebuchet MS" charset="0"/>
              </a:rPr>
              <a:t>David </a:t>
            </a:r>
            <a:r>
              <a:rPr lang="en-US" sz="1600" dirty="0" err="1">
                <a:solidFill>
                  <a:schemeClr val="tx1"/>
                </a:solidFill>
                <a:latin typeface="Trebuchet MS" charset="0"/>
                <a:ea typeface="Trebuchet MS" charset="0"/>
                <a:cs typeface="Trebuchet MS" charset="0"/>
              </a:rPr>
              <a:t>Wywialowski</a:t>
            </a:r>
            <a:r>
              <a:rPr lang="en-US" sz="1600" dirty="0">
                <a:solidFill>
                  <a:schemeClr val="tx1"/>
                </a:solidFill>
                <a:latin typeface="Trebuchet MS" charset="0"/>
                <a:ea typeface="Trebuchet MS" charset="0"/>
                <a:cs typeface="Trebuchet MS" charset="0"/>
              </a:rPr>
              <a:t>, MA, </a:t>
            </a:r>
            <a:r>
              <a:rPr lang="en-US" sz="1600" dirty="0" err="1" smtClean="0">
                <a:solidFill>
                  <a:schemeClr val="tx1"/>
                </a:solidFill>
                <a:latin typeface="Trebuchet MS" charset="0"/>
                <a:ea typeface="Trebuchet MS" charset="0"/>
                <a:cs typeface="Trebuchet MS" charset="0"/>
              </a:rPr>
              <a:t>Mdiv</a:t>
            </a:r>
            <a:endParaRPr lang="en-US" dirty="0">
              <a:solidFill>
                <a:schemeClr val="tx1"/>
              </a:solidFill>
            </a:endParaRPr>
          </a:p>
          <a:p>
            <a:pPr marL="0" lvl="0" indent="0">
              <a:spcBef>
                <a:spcPts val="0"/>
              </a:spcBef>
              <a:buNone/>
            </a:pPr>
            <a:r>
              <a:rPr lang="en-US" sz="1600" dirty="0" smtClean="0">
                <a:solidFill>
                  <a:schemeClr val="tx1"/>
                </a:solidFill>
              </a:rPr>
              <a:t>Director </a:t>
            </a:r>
            <a:r>
              <a:rPr lang="en-US" sz="1600" dirty="0">
                <a:solidFill>
                  <a:schemeClr val="tx1"/>
                </a:solidFill>
              </a:rPr>
              <a:t>of Health Outreach &amp; Health </a:t>
            </a:r>
            <a:r>
              <a:rPr lang="en-US" sz="1600" dirty="0" smtClean="0">
                <a:solidFill>
                  <a:schemeClr val="tx1"/>
                </a:solidFill>
              </a:rPr>
              <a:t>Ministry</a:t>
            </a:r>
          </a:p>
          <a:p>
            <a:pPr marL="0" lvl="0" indent="0">
              <a:spcBef>
                <a:spcPts val="0"/>
              </a:spcBef>
              <a:buNone/>
            </a:pPr>
            <a:r>
              <a:rPr lang="en-US" sz="1600" dirty="0" smtClean="0">
                <a:solidFill>
                  <a:schemeClr val="tx1"/>
                </a:solidFill>
              </a:rPr>
              <a:t>The </a:t>
            </a:r>
            <a:r>
              <a:rPr lang="en-US" sz="1600" dirty="0">
                <a:solidFill>
                  <a:schemeClr val="tx1"/>
                </a:solidFill>
              </a:rPr>
              <a:t>Night </a:t>
            </a:r>
            <a:r>
              <a:rPr lang="en-US" sz="1600" dirty="0" smtClean="0">
                <a:solidFill>
                  <a:schemeClr val="tx1"/>
                </a:solidFill>
              </a:rPr>
              <a:t>Ministry</a:t>
            </a:r>
            <a:r>
              <a:rPr lang="en-US" sz="1600" dirty="0"/>
              <a:t/>
            </a:r>
            <a:br>
              <a:rPr lang="en-US" sz="1600" dirty="0"/>
            </a:br>
            <a:endParaRPr lang="en-US" sz="1600" dirty="0">
              <a:solidFill>
                <a:schemeClr val="dk1"/>
              </a:solidFill>
              <a:latin typeface="Trebuchet MS" charset="0"/>
              <a:ea typeface="Trebuchet MS" charset="0"/>
              <a:cs typeface="Trebuchet MS" charset="0"/>
            </a:endParaRPr>
          </a:p>
        </p:txBody>
      </p:sp>
    </p:spTree>
    <p:extLst>
      <p:ext uri="{BB962C8B-B14F-4D97-AF65-F5344CB8AC3E}">
        <p14:creationId xmlns:p14="http://schemas.microsoft.com/office/powerpoint/2010/main" val="1042455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5"/>
          <p:cNvPicPr preferRelativeResize="0"/>
          <p:nvPr/>
        </p:nvPicPr>
        <p:blipFill rotWithShape="1">
          <a:blip r:embed="rId3">
            <a:alphaModFix/>
          </a:blip>
          <a:srcRect/>
          <a:stretch/>
        </p:blipFill>
        <p:spPr>
          <a:xfrm>
            <a:off x="1509713" y="-28575"/>
            <a:ext cx="1157288" cy="1323975"/>
          </a:xfrm>
          <a:prstGeom prst="rect">
            <a:avLst/>
          </a:prstGeom>
          <a:noFill/>
          <a:ln>
            <a:noFill/>
          </a:ln>
        </p:spPr>
      </p:pic>
      <p:sp>
        <p:nvSpPr>
          <p:cNvPr id="129" name="Google Shape;129;p5"/>
          <p:cNvSpPr txBox="1"/>
          <p:nvPr/>
        </p:nvSpPr>
        <p:spPr>
          <a:xfrm>
            <a:off x="1905000" y="1524001"/>
            <a:ext cx="8534400" cy="60016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dirty="0">
              <a:solidFill>
                <a:schemeClr val="dk1"/>
              </a:solidFill>
              <a:latin typeface="Trebuchet MS"/>
              <a:ea typeface="Trebuchet MS"/>
              <a:cs typeface="Trebuchet MS"/>
              <a:sym typeface="Trebuchet MS"/>
            </a:endParaRPr>
          </a:p>
          <a:p>
            <a:pPr marL="0" marR="0" lvl="0" indent="0" algn="ctr" rtl="0">
              <a:spcBef>
                <a:spcPts val="0"/>
              </a:spcBef>
              <a:spcAft>
                <a:spcPts val="0"/>
              </a:spcAft>
              <a:buNone/>
            </a:pPr>
            <a:endParaRPr sz="2400" b="1" dirty="0">
              <a:solidFill>
                <a:schemeClr val="dk1"/>
              </a:solidFill>
              <a:latin typeface="Trebuchet MS"/>
              <a:ea typeface="Trebuchet MS"/>
              <a:cs typeface="Trebuchet MS"/>
              <a:sym typeface="Trebuchet MS"/>
            </a:endParaRPr>
          </a:p>
          <a:p>
            <a:pPr marL="0" marR="0" lvl="0" indent="0" algn="ctr" rtl="0">
              <a:spcBef>
                <a:spcPts val="0"/>
              </a:spcBef>
              <a:spcAft>
                <a:spcPts val="0"/>
              </a:spcAft>
              <a:buNone/>
            </a:pPr>
            <a:r>
              <a:rPr lang="en-US" sz="2400" b="1" dirty="0">
                <a:solidFill>
                  <a:schemeClr val="dk1"/>
                </a:solidFill>
                <a:latin typeface="Trebuchet MS" charset="0"/>
                <a:ea typeface="Trebuchet MS" charset="0"/>
                <a:cs typeface="Trebuchet MS" charset="0"/>
                <a:sym typeface="Trebuchet MS"/>
              </a:rPr>
              <a:t>Welcome from the IAFCC Conference Committee Chair</a:t>
            </a:r>
            <a:endParaRPr b="1" dirty="0">
              <a:latin typeface="Trebuchet MS" charset="0"/>
              <a:ea typeface="Trebuchet MS" charset="0"/>
              <a:cs typeface="Trebuchet MS" charset="0"/>
            </a:endParaRPr>
          </a:p>
          <a:p>
            <a:pPr marL="0" marR="0" lvl="0" indent="0" algn="l" rtl="0">
              <a:spcBef>
                <a:spcPts val="0"/>
              </a:spcBef>
              <a:spcAft>
                <a:spcPts val="0"/>
              </a:spcAft>
              <a:buNone/>
            </a:pPr>
            <a:endParaRPr sz="2400" dirty="0">
              <a:solidFill>
                <a:schemeClr val="dk1"/>
              </a:solidFill>
              <a:latin typeface="Trebuchet MS" charset="0"/>
              <a:ea typeface="Trebuchet MS" charset="0"/>
              <a:cs typeface="Trebuchet MS" charset="0"/>
              <a:sym typeface="Trebuchet MS"/>
            </a:endParaRPr>
          </a:p>
          <a:p>
            <a:pPr lvl="0"/>
            <a:r>
              <a:rPr lang="en-US" sz="2400" dirty="0">
                <a:solidFill>
                  <a:schemeClr val="dk1"/>
                </a:solidFill>
                <a:latin typeface="Trebuchet MS" charset="0"/>
                <a:ea typeface="Trebuchet MS" charset="0"/>
                <a:cs typeface="Trebuchet MS" charset="0"/>
                <a:sym typeface="Trebuchet MS"/>
              </a:rPr>
              <a:t>Julie Darnell, Ph.D. MHSA</a:t>
            </a:r>
          </a:p>
          <a:p>
            <a:r>
              <a:rPr lang="en-US" sz="2400" dirty="0">
                <a:latin typeface="Trebuchet MS" charset="0"/>
                <a:ea typeface="Trebuchet MS" charset="0"/>
                <a:cs typeface="Trebuchet MS" charset="0"/>
              </a:rPr>
              <a:t>Associate Professor of Public Health Sciences</a:t>
            </a:r>
          </a:p>
          <a:p>
            <a:r>
              <a:rPr lang="en-US" sz="2400" dirty="0">
                <a:latin typeface="Trebuchet MS" charset="0"/>
                <a:ea typeface="Trebuchet MS" charset="0"/>
                <a:cs typeface="Trebuchet MS" charset="0"/>
              </a:rPr>
              <a:t>Director, Bachelor of Science in Public Health Program</a:t>
            </a:r>
          </a:p>
          <a:p>
            <a:r>
              <a:rPr lang="en-US" sz="2400" dirty="0">
                <a:latin typeface="Trebuchet MS" charset="0"/>
                <a:ea typeface="Trebuchet MS" charset="0"/>
                <a:cs typeface="Trebuchet MS" charset="0"/>
              </a:rPr>
              <a:t>Parkinson School of Health Sciences and Public Health</a:t>
            </a:r>
          </a:p>
          <a:p>
            <a:r>
              <a:rPr lang="en-US" sz="2400" dirty="0">
                <a:latin typeface="Trebuchet MS" charset="0"/>
                <a:ea typeface="Trebuchet MS" charset="0"/>
                <a:cs typeface="Trebuchet MS" charset="0"/>
              </a:rPr>
              <a:t>Loyola University Chicago</a:t>
            </a:r>
          </a:p>
          <a:p>
            <a:pPr marL="0" marR="0" lvl="0" indent="0" algn="l" rtl="0">
              <a:spcBef>
                <a:spcPts val="0"/>
              </a:spcBef>
              <a:spcAft>
                <a:spcPts val="0"/>
              </a:spcAft>
              <a:buNone/>
            </a:pPr>
            <a:endParaRPr sz="2400"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2400"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2400"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2400"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2400"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2400"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2400" dirty="0">
              <a:solidFill>
                <a:schemeClr val="dk1"/>
              </a:solidFill>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9"/>
          <p:cNvSpPr txBox="1">
            <a:spLocks noGrp="1"/>
          </p:cNvSpPr>
          <p:nvPr>
            <p:ph type="title"/>
          </p:nvPr>
        </p:nvSpPr>
        <p:spPr>
          <a:xfrm>
            <a:off x="2391053" y="4372168"/>
            <a:ext cx="8683348" cy="1143000"/>
          </a:xfrm>
          <a:prstGeom prst="rect">
            <a:avLst/>
          </a:prstGeom>
          <a:noFill/>
          <a:ln>
            <a:noFill/>
          </a:ln>
        </p:spPr>
        <p:txBody>
          <a:bodyPr spcFirstLastPara="1" wrap="square" lIns="91425" tIns="45700" rIns="91425" bIns="45700" anchor="t" anchorCtr="0">
            <a:noAutofit/>
          </a:bodyPr>
          <a:lstStyle/>
          <a:p>
            <a:pPr marL="320040" lvl="0" indent="0" algn="r" rtl="0">
              <a:spcBef>
                <a:spcPts val="0"/>
              </a:spcBef>
              <a:spcAft>
                <a:spcPts val="0"/>
              </a:spcAft>
              <a:buSzPts val="5888"/>
              <a:buNone/>
            </a:pPr>
            <a:endParaRPr/>
          </a:p>
        </p:txBody>
      </p:sp>
      <p:sp>
        <p:nvSpPr>
          <p:cNvPr id="157" name="Google Shape;157;p9"/>
          <p:cNvSpPr txBox="1">
            <a:spLocks noGrp="1"/>
          </p:cNvSpPr>
          <p:nvPr>
            <p:ph type="body" idx="1"/>
          </p:nvPr>
        </p:nvSpPr>
        <p:spPr>
          <a:xfrm>
            <a:off x="1524000" y="731520"/>
            <a:ext cx="8534400" cy="3474720"/>
          </a:xfrm>
          <a:prstGeom prst="rect">
            <a:avLst/>
          </a:prstGeom>
          <a:noFill/>
          <a:ln>
            <a:noFill/>
          </a:ln>
        </p:spPr>
        <p:txBody>
          <a:bodyPr spcFirstLastPara="1" wrap="square" lIns="91425" tIns="45700" rIns="91425" bIns="45700" anchor="t" anchorCtr="0">
            <a:normAutofit/>
          </a:bodyPr>
          <a:lstStyle/>
          <a:p>
            <a:pPr marL="228600" lvl="0" indent="-181610" algn="ctr" rtl="0">
              <a:spcBef>
                <a:spcPts val="0"/>
              </a:spcBef>
              <a:spcAft>
                <a:spcPts val="0"/>
              </a:spcAft>
              <a:buSzPts val="2860"/>
              <a:buChar char="*"/>
            </a:pPr>
            <a:r>
              <a:rPr lang="en-US" b="1" dirty="0"/>
              <a:t>IAFCC Conference </a:t>
            </a:r>
            <a:r>
              <a:rPr lang="en-US" b="1" dirty="0" smtClean="0"/>
              <a:t>Committee</a:t>
            </a:r>
            <a:endParaRPr dirty="0" smtClean="0"/>
          </a:p>
          <a:p>
            <a:pPr marL="228600" lvl="0" indent="-181610" algn="l" rtl="0">
              <a:spcBef>
                <a:spcPts val="740"/>
              </a:spcBef>
              <a:spcAft>
                <a:spcPts val="0"/>
              </a:spcAft>
              <a:buSzPts val="2860"/>
              <a:buChar char="*"/>
            </a:pPr>
            <a:r>
              <a:rPr lang="en-US" dirty="0" smtClean="0"/>
              <a:t>Chair- Julie Darnell</a:t>
            </a:r>
            <a:endParaRPr dirty="0" smtClean="0"/>
          </a:p>
          <a:p>
            <a:pPr marL="228600" lvl="0" indent="-181610" algn="l" rtl="0">
              <a:spcBef>
                <a:spcPts val="740"/>
              </a:spcBef>
              <a:spcAft>
                <a:spcPts val="0"/>
              </a:spcAft>
              <a:buSzPts val="2860"/>
              <a:buChar char="*"/>
            </a:pPr>
            <a:r>
              <a:rPr lang="en-US" dirty="0" err="1" smtClean="0"/>
              <a:t>Lyzeth</a:t>
            </a:r>
            <a:r>
              <a:rPr lang="en-US" dirty="0" smtClean="0"/>
              <a:t> </a:t>
            </a:r>
            <a:r>
              <a:rPr lang="en-US" dirty="0"/>
              <a:t>Mondragon</a:t>
            </a:r>
            <a:endParaRPr dirty="0"/>
          </a:p>
          <a:p>
            <a:pPr marL="228600" lvl="0" indent="-181610" algn="l" rtl="0">
              <a:spcBef>
                <a:spcPts val="740"/>
              </a:spcBef>
              <a:spcAft>
                <a:spcPts val="0"/>
              </a:spcAft>
              <a:buSzPts val="2860"/>
              <a:buChar char="*"/>
            </a:pPr>
            <a:r>
              <a:rPr lang="en-US" dirty="0"/>
              <a:t>Christina </a:t>
            </a:r>
            <a:r>
              <a:rPr lang="en-US" dirty="0" err="1"/>
              <a:t>Rodgriguez</a:t>
            </a:r>
            <a:endParaRPr dirty="0"/>
          </a:p>
          <a:p>
            <a:pPr marL="228600" lvl="0" indent="-181610" algn="l" rtl="0">
              <a:spcBef>
                <a:spcPts val="740"/>
              </a:spcBef>
              <a:spcAft>
                <a:spcPts val="0"/>
              </a:spcAft>
              <a:buSzPts val="2860"/>
              <a:buChar char="*"/>
            </a:pPr>
            <a:r>
              <a:rPr lang="en-US" dirty="0"/>
              <a:t>Jeffrey Trask</a:t>
            </a:r>
            <a:endParaRPr dirty="0"/>
          </a:p>
          <a:p>
            <a:pPr marL="228600" lvl="0" indent="-181610" algn="l" rtl="0">
              <a:spcBef>
                <a:spcPts val="740"/>
              </a:spcBef>
              <a:spcAft>
                <a:spcPts val="0"/>
              </a:spcAft>
              <a:buSzPts val="2860"/>
              <a:buChar char="*"/>
            </a:pPr>
            <a:r>
              <a:rPr lang="en-US" dirty="0"/>
              <a:t>Mary </a:t>
            </a:r>
            <a:r>
              <a:rPr lang="en-US" dirty="0" err="1"/>
              <a:t>Polwika</a:t>
            </a:r>
            <a:endParaRPr dirty="0"/>
          </a:p>
          <a:p>
            <a:pPr marL="228600" lvl="0" indent="-181610" algn="l" rtl="0">
              <a:spcBef>
                <a:spcPts val="740"/>
              </a:spcBef>
              <a:spcAft>
                <a:spcPts val="0"/>
              </a:spcAft>
              <a:buSzPts val="2860"/>
              <a:buChar char="*"/>
            </a:pPr>
            <a:r>
              <a:rPr lang="en-US" dirty="0"/>
              <a:t>Pat </a:t>
            </a:r>
            <a:r>
              <a:rPr lang="en-US" dirty="0" err="1"/>
              <a:t>Montemurro</a:t>
            </a:r>
            <a:endParaRPr dirty="0"/>
          </a:p>
          <a:p>
            <a:pPr marL="228600" lvl="0" indent="0" algn="l" rtl="0">
              <a:spcBef>
                <a:spcPts val="740"/>
              </a:spcBef>
              <a:spcAft>
                <a:spcPts val="0"/>
              </a:spcAft>
              <a:buSzPts val="2860"/>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6"/>
          <p:cNvSpPr txBox="1">
            <a:spLocks noGrp="1"/>
          </p:cNvSpPr>
          <p:nvPr>
            <p:ph type="body" idx="1"/>
          </p:nvPr>
        </p:nvSpPr>
        <p:spPr>
          <a:xfrm>
            <a:off x="798650" y="260425"/>
            <a:ext cx="10174800" cy="6597600"/>
          </a:xfrm>
          <a:prstGeom prst="rect">
            <a:avLst/>
          </a:prstGeom>
          <a:noFill/>
          <a:ln>
            <a:noFill/>
          </a:ln>
        </p:spPr>
        <p:txBody>
          <a:bodyPr spcFirstLastPara="1" wrap="square" lIns="91425" tIns="45700" rIns="91425" bIns="45700" anchor="t" anchorCtr="0">
            <a:normAutofit/>
          </a:bodyPr>
          <a:lstStyle/>
          <a:p>
            <a:pPr marL="228600" lvl="0" indent="0" algn="ctr" rtl="0">
              <a:spcBef>
                <a:spcPts val="0"/>
              </a:spcBef>
              <a:spcAft>
                <a:spcPts val="0"/>
              </a:spcAft>
              <a:buNone/>
            </a:pPr>
            <a:r>
              <a:rPr lang="en-US" sz="3600" b="1"/>
              <a:t>Thank You Conference Supporters</a:t>
            </a:r>
            <a:endParaRPr sz="3600" b="1"/>
          </a:p>
          <a:p>
            <a:pPr marL="228600" lvl="0" indent="0" algn="ctr" rtl="0">
              <a:spcBef>
                <a:spcPts val="0"/>
              </a:spcBef>
              <a:spcAft>
                <a:spcPts val="0"/>
              </a:spcAft>
              <a:buNone/>
            </a:pPr>
            <a:r>
              <a:rPr lang="en-US" b="1"/>
              <a:t> </a:t>
            </a:r>
            <a:endParaRPr b="1"/>
          </a:p>
          <a:p>
            <a:pPr marL="228600" lvl="0" indent="0" algn="ctr" rtl="0">
              <a:spcBef>
                <a:spcPts val="0"/>
              </a:spcBef>
              <a:spcAft>
                <a:spcPts val="0"/>
              </a:spcAft>
              <a:buNone/>
            </a:pPr>
            <a:r>
              <a:rPr lang="en-US" sz="3000" b="1" u="sng"/>
              <a:t>Sponsors</a:t>
            </a:r>
            <a:endParaRPr sz="3000" b="1" u="sng"/>
          </a:p>
          <a:p>
            <a:pPr marL="228600" lvl="0" indent="0" algn="ctr" rtl="0">
              <a:spcBef>
                <a:spcPts val="0"/>
              </a:spcBef>
              <a:spcAft>
                <a:spcPts val="0"/>
              </a:spcAft>
              <a:buNone/>
            </a:pPr>
            <a:endParaRPr b="1"/>
          </a:p>
          <a:p>
            <a:pPr marL="228600" lvl="0" indent="0" algn="ctr" rtl="0">
              <a:spcBef>
                <a:spcPts val="0"/>
              </a:spcBef>
              <a:spcAft>
                <a:spcPts val="0"/>
              </a:spcAft>
              <a:buNone/>
            </a:pPr>
            <a:endParaRPr b="1"/>
          </a:p>
          <a:p>
            <a:pPr marL="228600" lvl="0" indent="0" algn="ctr" rtl="0">
              <a:spcBef>
                <a:spcPts val="0"/>
              </a:spcBef>
              <a:spcAft>
                <a:spcPts val="0"/>
              </a:spcAft>
              <a:buNone/>
            </a:pPr>
            <a:endParaRPr/>
          </a:p>
          <a:p>
            <a:pPr marL="228600" lvl="0" indent="0" algn="ctr" rtl="0">
              <a:spcBef>
                <a:spcPts val="740"/>
              </a:spcBef>
              <a:spcAft>
                <a:spcPts val="0"/>
              </a:spcAft>
              <a:buSzPts val="2860"/>
              <a:buNone/>
            </a:pPr>
            <a:endParaRPr/>
          </a:p>
          <a:p>
            <a:pPr marL="228600" lvl="0" indent="0" algn="ctr" rtl="0">
              <a:spcBef>
                <a:spcPts val="740"/>
              </a:spcBef>
              <a:spcAft>
                <a:spcPts val="0"/>
              </a:spcAft>
              <a:buSzPts val="2860"/>
              <a:buNone/>
            </a:pPr>
            <a:endParaRPr/>
          </a:p>
          <a:p>
            <a:pPr marL="228600" lvl="0" indent="0" algn="ctr" rtl="0">
              <a:spcBef>
                <a:spcPts val="740"/>
              </a:spcBef>
              <a:spcAft>
                <a:spcPts val="0"/>
              </a:spcAft>
              <a:buSzPts val="2860"/>
              <a:buNone/>
            </a:pPr>
            <a:endParaRPr/>
          </a:p>
          <a:p>
            <a:pPr marL="228600" lvl="0" indent="0" algn="ctr" rtl="0">
              <a:spcBef>
                <a:spcPts val="740"/>
              </a:spcBef>
              <a:spcAft>
                <a:spcPts val="0"/>
              </a:spcAft>
              <a:buSzPts val="2860"/>
              <a:buNone/>
            </a:pPr>
            <a:endParaRPr/>
          </a:p>
          <a:p>
            <a:pPr marL="228600" lvl="0" indent="0" algn="ctr" rtl="0">
              <a:spcBef>
                <a:spcPts val="740"/>
              </a:spcBef>
              <a:spcAft>
                <a:spcPts val="0"/>
              </a:spcAft>
              <a:buSzPts val="2860"/>
              <a:buNone/>
            </a:pPr>
            <a:r>
              <a:rPr lang="en-US"/>
              <a:t>    </a:t>
            </a:r>
            <a:r>
              <a:rPr lang="en-US" b="1"/>
              <a:t> </a:t>
            </a:r>
            <a:r>
              <a:rPr lang="en-US" sz="3000" b="1" u="sng"/>
              <a:t>Exhibitors</a:t>
            </a:r>
            <a:endParaRPr sz="3000" b="1" u="sng"/>
          </a:p>
          <a:p>
            <a:pPr marL="228600" lvl="0" indent="0" algn="ctr" rtl="0">
              <a:spcBef>
                <a:spcPts val="740"/>
              </a:spcBef>
              <a:spcAft>
                <a:spcPts val="0"/>
              </a:spcAft>
              <a:buSzPts val="2860"/>
              <a:buNone/>
            </a:pPr>
            <a:endParaRPr b="1"/>
          </a:p>
        </p:txBody>
      </p:sp>
      <p:sp>
        <p:nvSpPr>
          <p:cNvPr id="135" name="Google Shape;135;p6"/>
          <p:cNvSpPr/>
          <p:nvPr/>
        </p:nvSpPr>
        <p:spPr>
          <a:xfrm>
            <a:off x="3048000" y="4132657"/>
            <a:ext cx="1448700" cy="1143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pic>
        <p:nvPicPr>
          <p:cNvPr id="136" name="Google Shape;136;p6"/>
          <p:cNvPicPr preferRelativeResize="0"/>
          <p:nvPr/>
        </p:nvPicPr>
        <p:blipFill>
          <a:blip r:embed="rId3">
            <a:alphaModFix/>
          </a:blip>
          <a:stretch>
            <a:fillRect/>
          </a:stretch>
        </p:blipFill>
        <p:spPr>
          <a:xfrm>
            <a:off x="4782250" y="1784843"/>
            <a:ext cx="2381250" cy="361950"/>
          </a:xfrm>
          <a:prstGeom prst="rect">
            <a:avLst/>
          </a:prstGeom>
          <a:noFill/>
          <a:ln>
            <a:noFill/>
          </a:ln>
        </p:spPr>
      </p:pic>
      <p:pic>
        <p:nvPicPr>
          <p:cNvPr id="137" name="Google Shape;137;p6"/>
          <p:cNvPicPr preferRelativeResize="0"/>
          <p:nvPr/>
        </p:nvPicPr>
        <p:blipFill>
          <a:blip r:embed="rId4">
            <a:alphaModFix/>
          </a:blip>
          <a:stretch>
            <a:fillRect/>
          </a:stretch>
        </p:blipFill>
        <p:spPr>
          <a:xfrm>
            <a:off x="2392050" y="2434965"/>
            <a:ext cx="1908800" cy="1068925"/>
          </a:xfrm>
          <a:prstGeom prst="rect">
            <a:avLst/>
          </a:prstGeom>
          <a:noFill/>
          <a:ln>
            <a:noFill/>
          </a:ln>
        </p:spPr>
      </p:pic>
      <p:pic>
        <p:nvPicPr>
          <p:cNvPr id="138" name="Google Shape;138;p6"/>
          <p:cNvPicPr preferRelativeResize="0"/>
          <p:nvPr/>
        </p:nvPicPr>
        <p:blipFill>
          <a:blip r:embed="rId5">
            <a:alphaModFix/>
          </a:blip>
          <a:stretch>
            <a:fillRect/>
          </a:stretch>
        </p:blipFill>
        <p:spPr>
          <a:xfrm>
            <a:off x="4865925" y="2305275"/>
            <a:ext cx="2213885" cy="1328325"/>
          </a:xfrm>
          <a:prstGeom prst="rect">
            <a:avLst/>
          </a:prstGeom>
          <a:noFill/>
          <a:ln>
            <a:noFill/>
          </a:ln>
        </p:spPr>
      </p:pic>
      <p:pic>
        <p:nvPicPr>
          <p:cNvPr id="139" name="Google Shape;139;p6"/>
          <p:cNvPicPr preferRelativeResize="0"/>
          <p:nvPr/>
        </p:nvPicPr>
        <p:blipFill>
          <a:blip r:embed="rId6">
            <a:alphaModFix/>
          </a:blip>
          <a:stretch>
            <a:fillRect/>
          </a:stretch>
        </p:blipFill>
        <p:spPr>
          <a:xfrm>
            <a:off x="3259888" y="3792079"/>
            <a:ext cx="5672222" cy="510500"/>
          </a:xfrm>
          <a:prstGeom prst="rect">
            <a:avLst/>
          </a:prstGeom>
          <a:noFill/>
          <a:ln>
            <a:noFill/>
          </a:ln>
        </p:spPr>
      </p:pic>
      <p:pic>
        <p:nvPicPr>
          <p:cNvPr id="140" name="Google Shape;140;p6"/>
          <p:cNvPicPr preferRelativeResize="0"/>
          <p:nvPr/>
        </p:nvPicPr>
        <p:blipFill>
          <a:blip r:embed="rId7">
            <a:alphaModFix/>
          </a:blip>
          <a:stretch>
            <a:fillRect/>
          </a:stretch>
        </p:blipFill>
        <p:spPr>
          <a:xfrm>
            <a:off x="2215178" y="5214503"/>
            <a:ext cx="1448700" cy="1448700"/>
          </a:xfrm>
          <a:prstGeom prst="rect">
            <a:avLst/>
          </a:prstGeom>
          <a:noFill/>
          <a:ln>
            <a:noFill/>
          </a:ln>
        </p:spPr>
      </p:pic>
      <p:pic>
        <p:nvPicPr>
          <p:cNvPr id="141" name="Google Shape;141;p6"/>
          <p:cNvPicPr preferRelativeResize="0"/>
          <p:nvPr/>
        </p:nvPicPr>
        <p:blipFill>
          <a:blip r:embed="rId8">
            <a:alphaModFix/>
          </a:blip>
          <a:stretch>
            <a:fillRect/>
          </a:stretch>
        </p:blipFill>
        <p:spPr>
          <a:xfrm>
            <a:off x="8031500" y="5275638"/>
            <a:ext cx="1905000" cy="1266825"/>
          </a:xfrm>
          <a:prstGeom prst="rect">
            <a:avLst/>
          </a:prstGeom>
          <a:noFill/>
          <a:ln>
            <a:noFill/>
          </a:ln>
        </p:spPr>
      </p:pic>
      <p:pic>
        <p:nvPicPr>
          <p:cNvPr id="142" name="Google Shape;142;p6"/>
          <p:cNvPicPr preferRelativeResize="0"/>
          <p:nvPr/>
        </p:nvPicPr>
        <p:blipFill>
          <a:blip r:embed="rId9">
            <a:alphaModFix/>
          </a:blip>
          <a:stretch>
            <a:fillRect/>
          </a:stretch>
        </p:blipFill>
        <p:spPr>
          <a:xfrm>
            <a:off x="4454525" y="5807875"/>
            <a:ext cx="2863050" cy="611525"/>
          </a:xfrm>
          <a:prstGeom prst="rect">
            <a:avLst/>
          </a:prstGeom>
          <a:noFill/>
          <a:ln>
            <a:noFill/>
          </a:ln>
        </p:spPr>
      </p:pic>
      <p:pic>
        <p:nvPicPr>
          <p:cNvPr id="143" name="Google Shape;143;p6"/>
          <p:cNvPicPr preferRelativeResize="0"/>
          <p:nvPr/>
        </p:nvPicPr>
        <p:blipFill>
          <a:blip r:embed="rId10">
            <a:alphaModFix/>
          </a:blip>
          <a:stretch>
            <a:fillRect/>
          </a:stretch>
        </p:blipFill>
        <p:spPr>
          <a:xfrm>
            <a:off x="4469800" y="4915700"/>
            <a:ext cx="3006135" cy="792525"/>
          </a:xfrm>
          <a:prstGeom prst="rect">
            <a:avLst/>
          </a:prstGeom>
          <a:noFill/>
          <a:ln>
            <a:noFill/>
          </a:ln>
        </p:spPr>
      </p:pic>
      <p:pic>
        <p:nvPicPr>
          <p:cNvPr id="144" name="Google Shape;144;p6"/>
          <p:cNvPicPr preferRelativeResize="0"/>
          <p:nvPr/>
        </p:nvPicPr>
        <p:blipFill>
          <a:blip r:embed="rId11">
            <a:alphaModFix/>
          </a:blip>
          <a:stretch>
            <a:fillRect/>
          </a:stretch>
        </p:blipFill>
        <p:spPr>
          <a:xfrm>
            <a:off x="7381300" y="2146800"/>
            <a:ext cx="1550799" cy="1402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8"/>
          <p:cNvSpPr txBox="1">
            <a:spLocks noGrp="1"/>
          </p:cNvSpPr>
          <p:nvPr>
            <p:ph type="title"/>
          </p:nvPr>
        </p:nvSpPr>
        <p:spPr>
          <a:xfrm>
            <a:off x="2391053" y="4372168"/>
            <a:ext cx="8683348" cy="1143000"/>
          </a:xfrm>
          <a:prstGeom prst="rect">
            <a:avLst/>
          </a:prstGeom>
          <a:noFill/>
          <a:ln>
            <a:noFill/>
          </a:ln>
        </p:spPr>
        <p:txBody>
          <a:bodyPr spcFirstLastPara="1" wrap="square" lIns="91425" tIns="45700" rIns="91425" bIns="45700" anchor="t" anchorCtr="0">
            <a:noAutofit/>
          </a:bodyPr>
          <a:lstStyle/>
          <a:p>
            <a:pPr marL="320040" lvl="0" indent="0" algn="ctr" rtl="0">
              <a:spcBef>
                <a:spcPts val="0"/>
              </a:spcBef>
              <a:spcAft>
                <a:spcPts val="0"/>
              </a:spcAft>
              <a:buSzPts val="5888"/>
              <a:buNone/>
            </a:pPr>
            <a:endParaRPr/>
          </a:p>
        </p:txBody>
      </p:sp>
      <p:sp>
        <p:nvSpPr>
          <p:cNvPr id="150" name="Google Shape;150;p8"/>
          <p:cNvSpPr txBox="1">
            <a:spLocks noGrp="1"/>
          </p:cNvSpPr>
          <p:nvPr>
            <p:ph type="body" idx="1"/>
          </p:nvPr>
        </p:nvSpPr>
        <p:spPr>
          <a:xfrm>
            <a:off x="1524000" y="731520"/>
            <a:ext cx="8534400" cy="3474720"/>
          </a:xfrm>
          <a:prstGeom prst="rect">
            <a:avLst/>
          </a:prstGeom>
          <a:noFill/>
          <a:ln>
            <a:noFill/>
          </a:ln>
        </p:spPr>
        <p:txBody>
          <a:bodyPr spcFirstLastPara="1" wrap="square" lIns="91425" tIns="45700" rIns="91425" bIns="45700" anchor="t" anchorCtr="0">
            <a:normAutofit/>
          </a:bodyPr>
          <a:lstStyle/>
          <a:p>
            <a:pPr marL="457200" lvl="0" indent="-419100" algn="ctr" rtl="0">
              <a:spcBef>
                <a:spcPts val="0"/>
              </a:spcBef>
              <a:spcAft>
                <a:spcPts val="0"/>
              </a:spcAft>
              <a:buSzPts val="3000"/>
              <a:buChar char="*"/>
            </a:pPr>
            <a:r>
              <a:rPr lang="en-US" sz="3000" b="1"/>
              <a:t>Thank you IAFCC Supporters</a:t>
            </a:r>
            <a:endParaRPr sz="3000" b="1"/>
          </a:p>
          <a:p>
            <a:pPr marL="457200" lvl="0" indent="0" algn="l" rtl="0">
              <a:spcBef>
                <a:spcPts val="0"/>
              </a:spcBef>
              <a:spcAft>
                <a:spcPts val="0"/>
              </a:spcAft>
              <a:buNone/>
            </a:pPr>
            <a:r>
              <a:rPr lang="en-US" sz="2400" b="1" i="1"/>
              <a:t> please put in logos </a:t>
            </a:r>
            <a:endParaRPr sz="2400" b="1" i="1"/>
          </a:p>
          <a:p>
            <a:pPr marL="228600" lvl="0" indent="0" algn="l" rtl="0">
              <a:spcBef>
                <a:spcPts val="0"/>
              </a:spcBef>
              <a:spcAft>
                <a:spcPts val="0"/>
              </a:spcAft>
              <a:buNone/>
            </a:pPr>
            <a:endParaRPr/>
          </a:p>
          <a:p>
            <a:pPr marL="228600" lvl="0" indent="-181610" algn="l" rtl="0">
              <a:spcBef>
                <a:spcPts val="0"/>
              </a:spcBef>
              <a:spcAft>
                <a:spcPts val="0"/>
              </a:spcAft>
              <a:buSzPts val="2860"/>
              <a:buChar char="*"/>
            </a:pPr>
            <a:r>
              <a:rPr lang="en-US"/>
              <a:t>VNA</a:t>
            </a:r>
            <a:endParaRPr/>
          </a:p>
          <a:p>
            <a:pPr marL="228600" lvl="0" indent="-148590" algn="l" rtl="0">
              <a:spcBef>
                <a:spcPts val="0"/>
              </a:spcBef>
              <a:spcAft>
                <a:spcPts val="0"/>
              </a:spcAft>
              <a:buSzPts val="2340"/>
              <a:buChar char="*"/>
            </a:pPr>
            <a:r>
              <a:rPr lang="en-US"/>
              <a:t>CNCS</a:t>
            </a:r>
            <a:endParaRPr/>
          </a:p>
          <a:p>
            <a:pPr marL="228600" lvl="0" indent="-148590" algn="l" rtl="0">
              <a:spcBef>
                <a:spcPts val="0"/>
              </a:spcBef>
              <a:spcAft>
                <a:spcPts val="0"/>
              </a:spcAft>
              <a:buSzPts val="2340"/>
              <a:buChar char="*"/>
            </a:pPr>
            <a:r>
              <a:rPr lang="en-US"/>
              <a:t>Blowitz Ridgeway</a:t>
            </a:r>
            <a:endParaRPr/>
          </a:p>
          <a:p>
            <a:pPr marL="228600" lvl="0" indent="-148590" algn="l" rtl="0">
              <a:spcBef>
                <a:spcPts val="0"/>
              </a:spcBef>
              <a:spcAft>
                <a:spcPts val="0"/>
              </a:spcAft>
              <a:buSzPts val="2340"/>
              <a:buChar char="*"/>
            </a:pPr>
            <a:r>
              <a:rPr lang="en-US"/>
              <a:t>Healthy Communities</a:t>
            </a:r>
            <a:endParaRPr/>
          </a:p>
          <a:p>
            <a:pPr marL="0" lvl="0" indent="0" algn="l" rtl="0">
              <a:spcBef>
                <a:spcPts val="0"/>
              </a:spcBef>
              <a:spcAft>
                <a:spcPts val="0"/>
              </a:spcAft>
              <a:buNone/>
            </a:pPr>
            <a:endParaRPr/>
          </a:p>
        </p:txBody>
      </p:sp>
      <p:pic>
        <p:nvPicPr>
          <p:cNvPr id="151" name="Google Shape;151;p8"/>
          <p:cNvPicPr preferRelativeResize="0"/>
          <p:nvPr/>
        </p:nvPicPr>
        <p:blipFill>
          <a:blip r:embed="rId3">
            <a:alphaModFix/>
          </a:blip>
          <a:stretch>
            <a:fillRect/>
          </a:stretch>
        </p:blipFill>
        <p:spPr>
          <a:xfrm>
            <a:off x="4076225" y="2004181"/>
            <a:ext cx="5303775" cy="548050"/>
          </a:xfrm>
          <a:prstGeom prst="rect">
            <a:avLst/>
          </a:prstGeom>
          <a:noFill/>
          <a:ln>
            <a:noFill/>
          </a:ln>
        </p:spPr>
      </p:pic>
    </p:spTree>
  </p:cSld>
  <p:clrMapOvr>
    <a:masterClrMapping/>
  </p:clrMapOvr>
</p:sld>
</file>

<file path=ppt/theme/theme1.xml><?xml version="1.0" encoding="utf-8"?>
<a:theme xmlns:a="http://schemas.openxmlformats.org/drawingml/2006/main" name="Slipstream">
  <a:themeElements>
    <a:clrScheme name="Slipstream">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795</Words>
  <Application>Microsoft Macintosh PowerPoint</Application>
  <PresentationFormat>Widescreen</PresentationFormat>
  <Paragraphs>266</Paragraphs>
  <Slides>31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Calibri</vt:lpstr>
      <vt:lpstr>Century Gothic</vt:lpstr>
      <vt:lpstr>Georgia</vt:lpstr>
      <vt:lpstr>Trebuchet MS</vt:lpstr>
      <vt:lpstr>Verdana</vt:lpstr>
      <vt:lpstr>Arial</vt:lpstr>
      <vt:lpstr>Slipstream</vt:lpstr>
      <vt:lpstr>   Welcome to the  9th Annual IAFCC Conference Stronger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Illinois Association of Free and Charitable Clinics</vt:lpstr>
      <vt:lpstr>How Clinics Are Arranging Medication for Patients</vt:lpstr>
      <vt:lpstr>Access to Medication</vt:lpstr>
      <vt:lpstr>Clinic Improvements Caused by Grant Provision</vt:lpstr>
      <vt:lpstr>Total Spending Amount: $133,468.30</vt:lpstr>
      <vt:lpstr>Data Quality Improvement  Patient Outcomes: PATIENT OUTCOMES: Percentage of Patients with Glycemic Control- A1c&lt;8 </vt:lpstr>
      <vt:lpstr>Data Quality Improvement Patient Outcomes: Percent of Patients with Blood Pressure &lt;140/90</vt:lpstr>
      <vt:lpstr>Where Would Patients Go if the Clinic Were Not Here?</vt:lpstr>
      <vt:lpstr>Thank You From our Sector!!!</vt:lpstr>
      <vt:lpstr>PowerPoint Presentation</vt:lpstr>
      <vt:lpstr>PowerPoint Presentation</vt:lpstr>
      <vt:lpstr>PowerPoint Presentation</vt:lpstr>
      <vt:lpstr>IAFCC Update</vt:lpstr>
      <vt:lpstr>   </vt:lpstr>
      <vt:lpstr>PowerPoint Presentation</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Welcome to the  9th Annual IAFCC Conference Stronger Together</dc:title>
  <dc:creator>Chris Warth</dc:creator>
  <cp:lastModifiedBy>Melissa Maguire</cp:lastModifiedBy>
  <cp:revision>5</cp:revision>
  <dcterms:created xsi:type="dcterms:W3CDTF">2018-01-14T22:29:07Z</dcterms:created>
  <dcterms:modified xsi:type="dcterms:W3CDTF">2019-12-04T18:15:19Z</dcterms:modified>
</cp:coreProperties>
</file>